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315200" cy="5486400" type="B5JIS"/>
  <p:notesSz cx="6858000" cy="9144000"/>
  <p:defaultTextStyle>
    <a:defPPr>
      <a:defRPr lang="en-US"/>
    </a:defPPr>
    <a:lvl1pPr marL="0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5707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1414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7121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2828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28535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4242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59950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25656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740" y="78"/>
      </p:cViewPr>
      <p:guideLst>
        <p:guide orient="horz" pos="172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2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5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1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0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4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28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5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2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599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56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2"/>
            <a:ext cx="3230880" cy="36207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2"/>
            <a:ext cx="3230880" cy="36207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1"/>
            <a:ext cx="3232151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07" indent="0">
              <a:buNone/>
              <a:defRPr sz="1600" b="1"/>
            </a:lvl2pPr>
            <a:lvl3pPr marL="731414" indent="0">
              <a:buNone/>
              <a:defRPr sz="1400" b="1"/>
            </a:lvl3pPr>
            <a:lvl4pPr marL="1097121" indent="0">
              <a:buNone/>
              <a:defRPr sz="1300" b="1"/>
            </a:lvl4pPr>
            <a:lvl5pPr marL="1462828" indent="0">
              <a:buNone/>
              <a:defRPr sz="1300" b="1"/>
            </a:lvl5pPr>
            <a:lvl6pPr marL="1828535" indent="0">
              <a:buNone/>
              <a:defRPr sz="1300" b="1"/>
            </a:lvl6pPr>
            <a:lvl7pPr marL="2194242" indent="0">
              <a:buNone/>
              <a:defRPr sz="1300" b="1"/>
            </a:lvl7pPr>
            <a:lvl8pPr marL="2559950" indent="0">
              <a:buNone/>
              <a:defRPr sz="1300" b="1"/>
            </a:lvl8pPr>
            <a:lvl9pPr marL="29256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1"/>
            <a:ext cx="3232151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1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07" indent="0">
              <a:buNone/>
              <a:defRPr sz="1600" b="1"/>
            </a:lvl2pPr>
            <a:lvl3pPr marL="731414" indent="0">
              <a:buNone/>
              <a:defRPr sz="1400" b="1"/>
            </a:lvl3pPr>
            <a:lvl4pPr marL="1097121" indent="0">
              <a:buNone/>
              <a:defRPr sz="1300" b="1"/>
            </a:lvl4pPr>
            <a:lvl5pPr marL="1462828" indent="0">
              <a:buNone/>
              <a:defRPr sz="1300" b="1"/>
            </a:lvl5pPr>
            <a:lvl6pPr marL="1828535" indent="0">
              <a:buNone/>
              <a:defRPr sz="1300" b="1"/>
            </a:lvl6pPr>
            <a:lvl7pPr marL="2194242" indent="0">
              <a:buNone/>
              <a:defRPr sz="1300" b="1"/>
            </a:lvl7pPr>
            <a:lvl8pPr marL="2559950" indent="0">
              <a:buNone/>
              <a:defRPr sz="1300" b="1"/>
            </a:lvl8pPr>
            <a:lvl9pPr marL="29256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1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0"/>
            <a:ext cx="4089401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0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07" indent="0">
              <a:buNone/>
              <a:defRPr sz="900"/>
            </a:lvl2pPr>
            <a:lvl3pPr marL="731414" indent="0">
              <a:buNone/>
              <a:defRPr sz="800"/>
            </a:lvl3pPr>
            <a:lvl4pPr marL="1097121" indent="0">
              <a:buNone/>
              <a:defRPr sz="700"/>
            </a:lvl4pPr>
            <a:lvl5pPr marL="1462828" indent="0">
              <a:buNone/>
              <a:defRPr sz="700"/>
            </a:lvl5pPr>
            <a:lvl6pPr marL="1828535" indent="0">
              <a:buNone/>
              <a:defRPr sz="700"/>
            </a:lvl6pPr>
            <a:lvl7pPr marL="2194242" indent="0">
              <a:buNone/>
              <a:defRPr sz="700"/>
            </a:lvl7pPr>
            <a:lvl8pPr marL="2559950" indent="0">
              <a:buNone/>
              <a:defRPr sz="700"/>
            </a:lvl8pPr>
            <a:lvl9pPr marL="29256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1" y="3840481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1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07" indent="0">
              <a:buNone/>
              <a:defRPr sz="2200"/>
            </a:lvl2pPr>
            <a:lvl3pPr marL="731414" indent="0">
              <a:buNone/>
              <a:defRPr sz="1900"/>
            </a:lvl3pPr>
            <a:lvl4pPr marL="1097121" indent="0">
              <a:buNone/>
              <a:defRPr sz="1600"/>
            </a:lvl4pPr>
            <a:lvl5pPr marL="1462828" indent="0">
              <a:buNone/>
              <a:defRPr sz="1600"/>
            </a:lvl5pPr>
            <a:lvl6pPr marL="1828535" indent="0">
              <a:buNone/>
              <a:defRPr sz="1600"/>
            </a:lvl6pPr>
            <a:lvl7pPr marL="2194242" indent="0">
              <a:buNone/>
              <a:defRPr sz="1600"/>
            </a:lvl7pPr>
            <a:lvl8pPr marL="2559950" indent="0">
              <a:buNone/>
              <a:defRPr sz="1600"/>
            </a:lvl8pPr>
            <a:lvl9pPr marL="292565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1" y="4293871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07" indent="0">
              <a:buNone/>
              <a:defRPr sz="900"/>
            </a:lvl2pPr>
            <a:lvl3pPr marL="731414" indent="0">
              <a:buNone/>
              <a:defRPr sz="800"/>
            </a:lvl3pPr>
            <a:lvl4pPr marL="1097121" indent="0">
              <a:buNone/>
              <a:defRPr sz="700"/>
            </a:lvl4pPr>
            <a:lvl5pPr marL="1462828" indent="0">
              <a:buNone/>
              <a:defRPr sz="700"/>
            </a:lvl5pPr>
            <a:lvl6pPr marL="1828535" indent="0">
              <a:buNone/>
              <a:defRPr sz="700"/>
            </a:lvl6pPr>
            <a:lvl7pPr marL="2194242" indent="0">
              <a:buNone/>
              <a:defRPr sz="700"/>
            </a:lvl7pPr>
            <a:lvl8pPr marL="2559950" indent="0">
              <a:buNone/>
              <a:defRPr sz="700"/>
            </a:lvl8pPr>
            <a:lvl9pPr marL="29256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41" tIns="36571" rIns="73141" bIns="3657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2"/>
            <a:ext cx="6583680" cy="3620771"/>
          </a:xfrm>
          <a:prstGeom prst="rect">
            <a:avLst/>
          </a:prstGeom>
        </p:spPr>
        <p:txBody>
          <a:bodyPr vert="horz" lIns="73141" tIns="36571" rIns="73141" bIns="365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31414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80" indent="-274280" algn="l" defTabSz="73141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274" indent="-228567" algn="l" defTabSz="73141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975" indent="-182853" algn="l" defTabSz="73141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682" indent="-182853" algn="l" defTabSz="73141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389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096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2803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10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07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14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21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28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535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242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950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5656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866810"/>
            <a:ext cx="7315199" cy="6202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square" lIns="65645" tIns="32822" rIns="65645" bIns="32822">
            <a:spAutoFit/>
          </a:bodyPr>
          <a:lstStyle/>
          <a:p>
            <a:pPr algn="ctr"/>
            <a:r>
              <a:rPr lang="en-US" b="1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Robin Phillips</a:t>
            </a:r>
          </a:p>
          <a:p>
            <a:pPr algn="ctr"/>
            <a:r>
              <a:rPr lang="en-US" sz="11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(843</a:t>
            </a:r>
            <a:r>
              <a:rPr lang="en-US" sz="11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 </a:t>
            </a:r>
            <a:r>
              <a:rPr lang="en-US" sz="11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214-8451</a:t>
            </a:r>
          </a:p>
          <a:p>
            <a:pPr algn="ctr"/>
            <a:r>
              <a:rPr lang="en-US" sz="11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Robin@ThePhillipsRealtyGroup.com</a:t>
            </a:r>
            <a:endParaRPr lang="en-US" sz="11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1" y="888929"/>
            <a:ext cx="7315200" cy="3987871"/>
          </a:xfrm>
          <a:prstGeom prst="roundRect">
            <a:avLst>
              <a:gd name="adj" fmla="val 7842"/>
            </a:avLst>
          </a:prstGeom>
          <a:noFill/>
          <a:ln w="50800" cmpd="thinThick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6260"/>
            <a:ext cx="7315199" cy="652257"/>
          </a:xfrm>
          <a:gradFill>
            <a:gsLst>
              <a:gs pos="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Qualified Buyer Looking </a:t>
            </a: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for </a:t>
            </a:r>
            <a:r>
              <a:rPr lang="en-US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3-4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Bedroom Home in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I’On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that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is not on the market.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/>
            </a:r>
            <a:b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</a:b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Please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call me if you have a Pocket Listing!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7315199" cy="620283"/>
          </a:xfrm>
          <a:prstGeom prst="rect">
            <a:avLst/>
          </a:prstGeom>
        </p:spPr>
        <p:txBody>
          <a:bodyPr wrap="square" lIns="65645" tIns="32822" rIns="65645" bIns="32822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Edwardian Script ITC" panose="030303020407070D0804" pitchFamily="66" charset="0"/>
              </a:rPr>
              <a:t>Pre-Qualified Buyer Looking in </a:t>
            </a:r>
            <a:r>
              <a:rPr lang="en-US" sz="3600" b="1" dirty="0" err="1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Edwardian Script ITC" panose="030303020407070D0804" pitchFamily="66" charset="0"/>
              </a:rPr>
              <a:t>I’On</a:t>
            </a:r>
            <a:endParaRPr lang="en-US" sz="36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10521" r="18654" b="5298"/>
          <a:stretch/>
        </p:blipFill>
        <p:spPr>
          <a:xfrm>
            <a:off x="3162300" y="3886200"/>
            <a:ext cx="990600" cy="990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5298"/>
          <a:stretch/>
        </p:blipFill>
        <p:spPr>
          <a:xfrm>
            <a:off x="4165044" y="3886200"/>
            <a:ext cx="1569006" cy="990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5298"/>
          <a:stretch/>
        </p:blipFill>
        <p:spPr>
          <a:xfrm>
            <a:off x="5746193" y="3886200"/>
            <a:ext cx="1569006" cy="990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5298"/>
          <a:stretch/>
        </p:blipFill>
        <p:spPr>
          <a:xfrm>
            <a:off x="1581150" y="3886200"/>
            <a:ext cx="1569006" cy="990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5298"/>
          <a:stretch/>
        </p:blipFill>
        <p:spPr>
          <a:xfrm>
            <a:off x="0" y="3886200"/>
            <a:ext cx="1569006" cy="990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558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Adobe Garamond Pro</vt:lpstr>
      <vt:lpstr>Arial</vt:lpstr>
      <vt:lpstr>Calibri</vt:lpstr>
      <vt:lpstr>Edwardian Script ITC</vt:lpstr>
      <vt:lpstr>Palatino Linotype</vt:lpstr>
      <vt:lpstr>Times New Roman</vt:lpstr>
      <vt:lpstr>Office Theme</vt:lpstr>
      <vt:lpstr>Qualified Buyer Looking for 3-4 Bedroom Home in I’On that is not on the market. Please call me if you have a Pocket Listing!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 Westoe St | Summerville MLS# 1411433 | $309,900</dc:title>
  <dc:creator>CVH360</dc:creator>
  <cp:lastModifiedBy>A. Thomas Price</cp:lastModifiedBy>
  <cp:revision>15</cp:revision>
  <dcterms:created xsi:type="dcterms:W3CDTF">2006-08-16T00:00:00Z</dcterms:created>
  <dcterms:modified xsi:type="dcterms:W3CDTF">2016-01-20T22:35:59Z</dcterms:modified>
</cp:coreProperties>
</file>