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C0C0C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48" y="-8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90" b="30305"/>
          <a:stretch/>
        </p:blipFill>
        <p:spPr>
          <a:xfrm>
            <a:off x="0" y="594283"/>
            <a:ext cx="7772400" cy="370194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7696200"/>
            <a:ext cx="7772400" cy="23622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70" r="18571"/>
          <a:stretch/>
        </p:blipFill>
        <p:spPr>
          <a:xfrm>
            <a:off x="6121718" y="732884"/>
            <a:ext cx="1592580" cy="1909275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72000"/>
            <a:ext cx="7772400" cy="3063472"/>
          </a:xfrm>
        </p:spPr>
        <p:txBody>
          <a:bodyPr anchor="ctr">
            <a:normAutofit fontScale="92500" lnSpcReduction="20000"/>
          </a:bodyPr>
          <a:lstStyle/>
          <a:p>
            <a:pPr fontAlgn="base"/>
            <a:r>
              <a:rPr lang="en-US" sz="1800" b="1" dirty="0"/>
              <a:t>ION BUYER LOOKING FOR A HOME!</a:t>
            </a:r>
          </a:p>
          <a:p>
            <a:pPr fontAlgn="base"/>
            <a:endParaRPr lang="en-US" sz="1800" b="1" dirty="0"/>
          </a:p>
          <a:p>
            <a:pPr fontAlgn="base"/>
            <a:r>
              <a:rPr lang="en-US" sz="1800" b="1" dirty="0"/>
              <a:t>Newer Home</a:t>
            </a:r>
          </a:p>
          <a:p>
            <a:pPr fontAlgn="base"/>
            <a:endParaRPr lang="en-US" sz="1800" b="1" dirty="0"/>
          </a:p>
          <a:p>
            <a:pPr fontAlgn="base"/>
            <a:r>
              <a:rPr lang="en-US" sz="1800" b="1" dirty="0"/>
              <a:t>New Listings or Listings Coming to Market.</a:t>
            </a:r>
          </a:p>
          <a:p>
            <a:pPr fontAlgn="base"/>
            <a:endParaRPr lang="en-US" sz="1800" b="1" dirty="0"/>
          </a:p>
          <a:p>
            <a:pPr fontAlgn="base"/>
            <a:r>
              <a:rPr lang="en-US" sz="1800" b="1" dirty="0"/>
              <a:t>3000+ SQFT.</a:t>
            </a:r>
          </a:p>
          <a:p>
            <a:pPr fontAlgn="base"/>
            <a:endParaRPr lang="en-US" sz="1800" b="1" dirty="0"/>
          </a:p>
          <a:p>
            <a:pPr fontAlgn="base"/>
            <a:r>
              <a:rPr lang="en-US" sz="1800" b="1" dirty="0" smtClean="0"/>
              <a:t>Less </a:t>
            </a:r>
            <a:r>
              <a:rPr lang="en-US" sz="1800" b="1" dirty="0"/>
              <a:t>than $2M Final Contract Price.</a:t>
            </a:r>
          </a:p>
          <a:p>
            <a:pPr fontAlgn="base"/>
            <a:endParaRPr lang="en-US" sz="1800" b="1" dirty="0"/>
          </a:p>
          <a:p>
            <a:pPr fontAlgn="base"/>
            <a:r>
              <a:rPr lang="en-US" sz="1800" b="1" dirty="0"/>
              <a:t>The more updated and contemporary the better.</a:t>
            </a:r>
            <a:endParaRPr lang="en-US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10525" y="7543800"/>
            <a:ext cx="2987040" cy="60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590" y="-21336"/>
            <a:ext cx="1969008" cy="445008"/>
          </a:xfrm>
          <a:prstGeom prst="rect">
            <a:avLst/>
          </a:prstGeom>
          <a:ln>
            <a:noFill/>
          </a:ln>
          <a:effectLst>
            <a:softEdge rad="2540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7255" y="7696200"/>
            <a:ext cx="3934670" cy="2362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-1905000" y="7903881"/>
            <a:ext cx="157447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Please send me your </a:t>
            </a:r>
            <a:endParaRPr lang="en-US" sz="7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525" y="7635472"/>
            <a:ext cx="7772400" cy="607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" y="-21336"/>
            <a:ext cx="5478780" cy="630936"/>
          </a:xfrm>
        </p:spPr>
        <p:txBody>
          <a:bodyPr anchor="ctr">
            <a:no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ION BUYER LOOKING FOR A HOME!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58103" y="4419600"/>
            <a:ext cx="7656195" cy="894720"/>
            <a:chOff x="40005" y="4419600"/>
            <a:chExt cx="7656195" cy="89472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512" b="6512"/>
            <a:stretch/>
          </p:blipFill>
          <p:spPr>
            <a:xfrm>
              <a:off x="40005" y="4419600"/>
              <a:ext cx="1371600" cy="89472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512" b="6512"/>
            <a:stretch/>
          </p:blipFill>
          <p:spPr>
            <a:xfrm>
              <a:off x="6324600" y="4419600"/>
              <a:ext cx="1371600" cy="894719"/>
            </a:xfrm>
            <a:prstGeom prst="rect">
              <a:avLst/>
            </a:prstGeom>
          </p:spPr>
        </p:pic>
      </p:grpSp>
      <p:grpSp>
        <p:nvGrpSpPr>
          <p:cNvPr id="16" name="Group 15"/>
          <p:cNvGrpSpPr/>
          <p:nvPr/>
        </p:nvGrpSpPr>
        <p:grpSpPr>
          <a:xfrm>
            <a:off x="58103" y="6649079"/>
            <a:ext cx="7656195" cy="894721"/>
            <a:chOff x="40006" y="4419599"/>
            <a:chExt cx="7656195" cy="894721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512" b="6512"/>
            <a:stretch/>
          </p:blipFill>
          <p:spPr>
            <a:xfrm>
              <a:off x="40006" y="4419599"/>
              <a:ext cx="1371599" cy="894721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647" b="4647"/>
            <a:stretch/>
          </p:blipFill>
          <p:spPr>
            <a:xfrm>
              <a:off x="6324601" y="4419600"/>
              <a:ext cx="1371600" cy="8947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48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ION BUYER LOOKING FOR A HOME!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atp1313@gmail.com</cp:lastModifiedBy>
  <cp:revision>14</cp:revision>
  <dcterms:created xsi:type="dcterms:W3CDTF">2006-08-16T00:00:00Z</dcterms:created>
  <dcterms:modified xsi:type="dcterms:W3CDTF">2014-07-16T13:20:13Z</dcterms:modified>
</cp:coreProperties>
</file>