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1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1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8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1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87BD2-079C-4EE9-A540-83B3FE7E79BA}" type="datetimeFigureOut">
              <a:rPr lang="en-US" smtClean="0"/>
              <a:t>5/8/2017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DD48-4707-442F-9460-CED506519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hyperlink" Target="mailto:andrea@andreawoodfield.com" TargetMode="External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" Type="http://schemas.openxmlformats.org/officeDocument/2006/relationships/image" Target="../media/image1.png"/><Relationship Id="rId16" Type="http://schemas.openxmlformats.org/officeDocument/2006/relationships/image" Target="../media/image13.jp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jpg"/><Relationship Id="rId5" Type="http://schemas.openxmlformats.org/officeDocument/2006/relationships/image" Target="../media/image3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19" Type="http://schemas.openxmlformats.org/officeDocument/2006/relationships/image" Target="../media/image16.jpg"/><Relationship Id="rId4" Type="http://schemas.openxmlformats.org/officeDocument/2006/relationships/image" Target="../media/image2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68" y="1164234"/>
            <a:ext cx="3657600" cy="2431645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2767" y="3665415"/>
            <a:ext cx="363540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42 Eastlake Road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MLS# 17011210 | $1,195,000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Andrea Woodfield</a:t>
            </a:r>
            <a:b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(843) 442-7442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andrea@andreawoodfield.com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6055" y="9164100"/>
            <a:ext cx="523589" cy="7010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3893" y="9030977"/>
            <a:ext cx="1047750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546055" y="7499291"/>
            <a:ext cx="23092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latin typeface="Georgia" panose="02040502050405020303" pitchFamily="18" charset="0"/>
              </a:rPr>
              <a:t>Andrea Woodfield</a:t>
            </a:r>
            <a:br>
              <a:rPr lang="en-US" altLang="en-US" sz="16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en-US" sz="1000" i="1" dirty="0">
                <a:solidFill>
                  <a:srgbClr val="000000"/>
                </a:solidFill>
                <a:latin typeface="Georgia" panose="02040502050405020303" pitchFamily="18" charset="0"/>
              </a:rPr>
              <a:t>Realtor</a:t>
            </a:r>
            <a:endParaRPr kumimoji="0" lang="en-US" altLang="en-US" sz="10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(843) 442-7442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  <a:hlinkClick r:id="rId7"/>
              </a:rPr>
              <a:t>andrea@andreawoodfield.com</a:t>
            </a:r>
            <a:endParaRPr lang="en-US" altLang="en-US" sz="10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01558" y="9387620"/>
            <a:ext cx="3612420" cy="66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Keller Williams Realty </a:t>
            </a: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Charleston West Ashley</a:t>
            </a:r>
            <a:b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1180 Sam </a:t>
            </a:r>
            <a:r>
              <a:rPr lang="en-US" altLang="en-US" sz="1000" dirty="0" err="1">
                <a:solidFill>
                  <a:srgbClr val="000000"/>
                </a:solidFill>
                <a:latin typeface="Georgia" panose="02040502050405020303" pitchFamily="18" charset="0"/>
              </a:rPr>
              <a:t>Rittenberg</a:t>
            </a: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 Ste 105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Georgia" panose="02040502050405020303" pitchFamily="18" charset="0"/>
              </a:rPr>
              <a:t>Charleston, SC 29407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479"/>
            <a:ext cx="77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Eastlake @ </a:t>
            </a:r>
            <a:r>
              <a:rPr lang="en-US" sz="2800" i="1" dirty="0" err="1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I’On</a:t>
            </a:r>
            <a:r>
              <a:rPr lang="en-US" sz="2800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Open Houses</a:t>
            </a:r>
          </a:p>
          <a:p>
            <a:pPr algn="ctr"/>
            <a:r>
              <a:rPr lang="en-US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Light Lunch Will Be Served ~ Tuesday, May 9</a:t>
            </a:r>
            <a:r>
              <a:rPr lang="en-US" i="1" baseline="30000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th</a:t>
            </a:r>
            <a:r>
              <a:rPr lang="en-US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~ 11:30-1</a:t>
            </a:r>
          </a:p>
          <a:p>
            <a:pPr algn="ctr"/>
            <a:r>
              <a:rPr lang="en-US" i="1" dirty="0">
                <a:ln w="0"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Drawing for 2 Gift Certificates from Abide-A-While - $25 each!</a:t>
            </a:r>
            <a:endParaRPr lang="en-US" sz="2000" i="1" dirty="0">
              <a:ln w="0"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68" y="6536629"/>
            <a:ext cx="1629936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32" y="5291872"/>
            <a:ext cx="1629936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68" y="5291872"/>
            <a:ext cx="1629936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68" y="7782416"/>
            <a:ext cx="1629936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32" y="6536629"/>
            <a:ext cx="1629936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863" y="6536629"/>
            <a:ext cx="1640156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863" y="7782416"/>
            <a:ext cx="1632205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32" y="7782416"/>
            <a:ext cx="1629936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863" y="5291872"/>
            <a:ext cx="1634473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257" y="6536629"/>
            <a:ext cx="1632206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0258" y="7782416"/>
            <a:ext cx="1632205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5725" y="5291872"/>
            <a:ext cx="1636738" cy="1088136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4863" y="1164234"/>
            <a:ext cx="3657600" cy="2431645"/>
          </a:xfrm>
          <a:prstGeom prst="rect">
            <a:avLst/>
          </a:prstGeom>
          <a:ln>
            <a:noFill/>
          </a:ln>
          <a:effectLst>
            <a:outerShdw blurRad="762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045962" y="3658241"/>
            <a:ext cx="3635403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 Boathouse Close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MLS# 17007033 | $1,349,000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Jane Smith</a:t>
            </a:r>
            <a:b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(843) 696-7119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janes@carriageprop.com</a:t>
            </a:r>
            <a:endParaRPr lang="en-US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3909" y="9030977"/>
            <a:ext cx="984909" cy="41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4070153" y="9387620"/>
            <a:ext cx="3612420" cy="66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Carriage Properties LLC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19 Exchange Street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srgbClr val="000000"/>
                </a:solidFill>
                <a:latin typeface="Georgia" panose="02040502050405020303" pitchFamily="18" charset="0"/>
              </a:rPr>
              <a:t>Charleston, SC 29401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4655" y="3288102"/>
            <a:ext cx="2191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Hamby's Sandwiches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73899" y="3288102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Fruit &amp; Dessert</a:t>
            </a:r>
          </a:p>
        </p:txBody>
      </p:sp>
    </p:spTree>
    <p:extLst>
      <p:ext uri="{BB962C8B-B14F-4D97-AF65-F5344CB8AC3E}">
        <p14:creationId xmlns:p14="http://schemas.microsoft.com/office/powerpoint/2010/main" val="3881893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74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25</cp:revision>
  <dcterms:created xsi:type="dcterms:W3CDTF">2016-10-21T14:02:21Z</dcterms:created>
  <dcterms:modified xsi:type="dcterms:W3CDTF">2017-05-08T14:05:47Z</dcterms:modified>
</cp:coreProperties>
</file>