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599" cy="838200"/>
          </a:xfrm>
        </p:spPr>
        <p:txBody>
          <a:bodyPr anchor="ctr">
            <a:noAutofit/>
          </a:bodyPr>
          <a:lstStyle/>
          <a:p>
            <a:r>
              <a:rPr lang="en-US" sz="25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We have Buyers looking for the following...</a:t>
            </a:r>
            <a:br>
              <a:rPr lang="en-US" sz="25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</a:br>
            <a:r>
              <a:rPr lang="en-US" sz="25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Can you HELP?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843-640-5575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nick@themazzilliteam.com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sellmyhousecharlestonsc.com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9482"/>
            <a:ext cx="650961" cy="813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03630" y="9182639"/>
            <a:ext cx="822341" cy="587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The Mazzilli Team 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3427 W Montague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Suite 6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North Charleston, SC 29418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0" y="1353297"/>
            <a:ext cx="8229599" cy="7201089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700" b="1" u="sng" dirty="0">
                <a:latin typeface="Futura Lt BT" panose="020B0402020204020303" pitchFamily="34" charset="0"/>
              </a:rPr>
              <a:t>Buyer #1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Up to $2M purchase price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Single family or condo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Must be a Charleston traditional or have Charleston-style architecture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Not interested in new construction-style homes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2 bed/2 full bath minimum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Must have off-street parking for at least 1, preferably 2 vehicles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Prefer quieter areas of the peninsula and SOUTH of Calhoun down to SOB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Prefers homes with little to no work</a:t>
            </a:r>
          </a:p>
          <a:p>
            <a:endParaRPr lang="en-US" sz="1700" dirty="0">
              <a:latin typeface="Futura Lt BT" panose="020B0402020204020303" pitchFamily="34" charset="0"/>
            </a:endParaRPr>
          </a:p>
          <a:p>
            <a:r>
              <a:rPr lang="en-US" sz="1700" b="1" u="sng" dirty="0">
                <a:latin typeface="Futura Lt BT" panose="020B0402020204020303" pitchFamily="34" charset="0"/>
              </a:rPr>
              <a:t>Buyer #2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Up to $4M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Prefers mixed use property (mix of commercial and residential)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3+ units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Looking anywhere on the peninsula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Property can NEED WORK as they are reaching for a higher CAP rate to have rent cover most of mortgage payment</a:t>
            </a:r>
          </a:p>
          <a:p>
            <a:endParaRPr lang="en-US" sz="1700" dirty="0">
              <a:latin typeface="Futura Lt BT" panose="020B0402020204020303" pitchFamily="34" charset="0"/>
            </a:endParaRPr>
          </a:p>
          <a:p>
            <a:r>
              <a:rPr lang="en-US" sz="1700" b="1" u="sng" dirty="0">
                <a:latin typeface="Futura Lt BT" panose="020B0402020204020303" pitchFamily="34" charset="0"/>
              </a:rPr>
              <a:t>Buyer #3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Up to $1M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Prefers 4 units (Quadplex)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Any part of Charleston County</a:t>
            </a:r>
          </a:p>
          <a:p>
            <a:r>
              <a:rPr lang="en-US" sz="1700" dirty="0">
                <a:latin typeface="Futura Lt BT" panose="020B0402020204020303" pitchFamily="34" charset="0"/>
              </a:rPr>
              <a:t>Looking for primary residence, can use minor work (cosmetic), nothing major</a:t>
            </a:r>
          </a:p>
          <a:p>
            <a:endParaRPr lang="en-US" sz="1700" dirty="0">
              <a:latin typeface="Futura Lt BT" panose="020B0402020204020303" pitchFamily="34" charset="0"/>
            </a:endParaRPr>
          </a:p>
          <a:p>
            <a:endParaRPr lang="en-US" sz="1700" dirty="0">
              <a:latin typeface="Futura Lt BT" panose="020B0402020204020303" pitchFamily="34" charset="0"/>
            </a:endParaRPr>
          </a:p>
          <a:p>
            <a:r>
              <a:rPr lang="en-US" sz="1600" dirty="0">
                <a:latin typeface="Futura Lt BT" panose="020B0402020204020303" pitchFamily="34" charset="0"/>
              </a:rPr>
              <a:t>Thanks for reading. If you have any properties coming up or a client that may consider selling that meets any of the above criteria, please contact me!</a:t>
            </a:r>
          </a:p>
        </p:txBody>
      </p:sp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1481</TotalTime>
  <Words>215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We have Buyers looking for the following... Can you HELP?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119</cp:revision>
  <dcterms:created xsi:type="dcterms:W3CDTF">2006-08-16T00:00:00Z</dcterms:created>
  <dcterms:modified xsi:type="dcterms:W3CDTF">2026-02-02T19:32:40Z</dcterms:modified>
</cp:coreProperties>
</file>