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5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9717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8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In Town Looking For Dream Home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996075"/>
            <a:ext cx="7315201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clients in town looking for a condo or home up to $3.5M in Downtown Charleston, I’On, or Old Village.</a:t>
            </a:r>
          </a:p>
          <a:p>
            <a:pPr algn="ctr"/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any options that are not in the MLS yet or might be coming soon.</a:t>
            </a:r>
          </a:p>
          <a:p>
            <a:pPr algn="ctr"/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have already seen everything listed </a:t>
            </a:r>
            <a:r>
              <a:rPr lang="en-US" sz="210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MLS.</a:t>
            </a:r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 if you have anything. Thank you!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103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53</cp:revision>
  <dcterms:created xsi:type="dcterms:W3CDTF">2006-08-16T00:00:00Z</dcterms:created>
  <dcterms:modified xsi:type="dcterms:W3CDTF">2022-03-02T20:57:24Z</dcterms:modified>
</cp:coreProperties>
</file>