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346" y="12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South of Broad Home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25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188436"/>
            <a:ext cx="73152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u="sng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Seeking</a:t>
            </a:r>
          </a:p>
          <a:p>
            <a:pPr algn="ctr"/>
            <a:endParaRPr lang="en-US" sz="1600" b="1" u="sng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3-4 bedrooms</a:t>
            </a: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Minimum 2 off-street parking spots (tandem is fine)</a:t>
            </a: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Price Range - Up to $4.25M</a:t>
            </a:r>
          </a:p>
          <a:p>
            <a:pPr algn="ctr"/>
            <a:endParaRPr lang="en-US" sz="16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6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6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that matches coming to market soon?</a:t>
            </a:r>
          </a:p>
          <a:p>
            <a:pPr algn="ctr"/>
            <a:r>
              <a:rPr lang="en-US" sz="16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68</cp:revision>
  <dcterms:created xsi:type="dcterms:W3CDTF">2006-08-16T00:00:00Z</dcterms:created>
  <dcterms:modified xsi:type="dcterms:W3CDTF">2026-03-13T13:52:08Z</dcterms:modified>
</cp:coreProperties>
</file>