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188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i="1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Search Of Downtown and James Island Home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 err="1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AgentOwned</a:t>
            </a:r>
            <a:r>
              <a:rPr lang="en-US" sz="9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Realty Charleston Group | 902 Savannah Hwy | Charleston, SC 29407-7802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5983890" y="4560332"/>
            <a:ext cx="133131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757549"/>
            <a:ext cx="73152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us know if you have anything coming up in the near future.</a:t>
            </a:r>
          </a:p>
          <a:p>
            <a:pPr algn="ctr"/>
            <a:endParaRPr lang="en-US" sz="1800" dirty="0">
              <a:solidFill>
                <a:schemeClr val="tx2"/>
              </a:solidFill>
              <a:latin typeface="Corbel" panose="020B0503020204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800" b="1" u="sng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James Island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700k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bed/2 bath min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1,200 sq ft +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Backyard</a:t>
            </a:r>
          </a:p>
          <a:p>
            <a:pPr algn="ctr"/>
            <a:endParaRPr lang="en-US" sz="1800" dirty="0">
              <a:solidFill>
                <a:schemeClr val="tx2"/>
              </a:solidFill>
              <a:latin typeface="Corbel" panose="020B0503020204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800" b="1" u="sng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Peninsula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North Central, Wagener Terrace, Hampton Park Terrace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$1,500,000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bed/2 bath min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Gregory </a:t>
            </a:r>
            <a:r>
              <a:rPr lang="en-US" b="1" dirty="0" err="1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Gelber</a:t>
            </a:r>
            <a:endParaRPr lang="en-US" b="1" dirty="0">
              <a:solidFill>
                <a:schemeClr val="tx2"/>
              </a:solidFill>
              <a:latin typeface="Corbel" panose="020B0503020204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chemeClr val="tx2"/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843-494-2354 | greg.gelber@agentownedrealty.com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Corbel" panose="020B0503020204020204" pitchFamily="34" charset="0"/>
              </a:rPr>
              <a:t>www.agentownedrealty.com</a:t>
            </a:r>
            <a:endParaRPr lang="en-US" sz="1400" dirty="0">
              <a:solidFill>
                <a:schemeClr val="tx2"/>
              </a:solidFill>
              <a:latin typeface="Corbel" panose="020B0503020204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A person standing in front of a white wall&#10;&#10;Description automatically generated with low confidence">
            <a:extLst>
              <a:ext uri="{FF2B5EF4-FFF2-40B4-BE49-F238E27FC236}">
                <a16:creationId xmlns:a16="http://schemas.microsoft.com/office/drawing/2014/main" id="{B4CA710F-50AE-2EB8-FF51-13027C7562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2413"/>
            <a:ext cx="911849" cy="60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88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54</cp:revision>
  <dcterms:created xsi:type="dcterms:W3CDTF">2006-08-16T00:00:00Z</dcterms:created>
  <dcterms:modified xsi:type="dcterms:W3CDTF">2023-04-26T12:02:57Z</dcterms:modified>
</cp:coreProperties>
</file>