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5DAC"/>
    <a:srgbClr val="DB2930"/>
    <a:srgbClr val="124E2C"/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961" y="48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" y="0"/>
            <a:ext cx="7315199" cy="1297391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BUYER LOOKING FOR A HOME IN MOUNT PLEASANT</a:t>
            </a:r>
          </a:p>
          <a:p>
            <a:pPr algn="ctr"/>
            <a:r>
              <a:rPr lang="en-US" sz="2400" dirty="0">
                <a:solidFill>
                  <a:srgbClr val="1C5DA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 TO $650K SINGLE FAMILY HOME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-1" y="5255568"/>
            <a:ext cx="731519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rgbClr val="1C5DA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US" sz="900" dirty="0" err="1">
                <a:solidFill>
                  <a:srgbClr val="1C5DA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Brennaman</a:t>
            </a:r>
            <a:r>
              <a:rPr lang="en-US" sz="900" dirty="0">
                <a:solidFill>
                  <a:srgbClr val="1C5DA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Group | 2200 Belle Isle Ave #102 | Mt. Pleasant, SC 29464</a:t>
            </a:r>
          </a:p>
        </p:txBody>
      </p:sp>
      <p:pic>
        <p:nvPicPr>
          <p:cNvPr id="15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09439" y="4552758"/>
            <a:ext cx="470643" cy="624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90765" y="4552758"/>
            <a:ext cx="1047065" cy="624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-1" y="1297391"/>
            <a:ext cx="7315199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i="1" dirty="0">
                <a:solidFill>
                  <a:srgbClr val="1C5DA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House Hunting!</a:t>
            </a:r>
          </a:p>
          <a:p>
            <a:pPr algn="ctr"/>
            <a:endParaRPr lang="en-US" sz="2000" i="1" dirty="0">
              <a:solidFill>
                <a:srgbClr val="1C5DA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000" dirty="0">
                <a:solidFill>
                  <a:srgbClr val="1C5DA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Buyer is looking for a single family home in Mt Pleasant</a:t>
            </a:r>
            <a:br>
              <a:rPr lang="en-US" sz="2000" dirty="0">
                <a:solidFill>
                  <a:srgbClr val="1C5DA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000" dirty="0">
                <a:solidFill>
                  <a:srgbClr val="1C5DA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 to $650,000</a:t>
            </a:r>
          </a:p>
          <a:p>
            <a:pPr algn="ctr"/>
            <a:endParaRPr lang="en-US" sz="2000" dirty="0">
              <a:solidFill>
                <a:srgbClr val="1C5DA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000" dirty="0">
                <a:solidFill>
                  <a:srgbClr val="1C5DA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Newer or Updated Preferred</a:t>
            </a:r>
          </a:p>
          <a:p>
            <a:pPr algn="ctr"/>
            <a:r>
              <a:rPr lang="en-US" sz="2000" dirty="0">
                <a:solidFill>
                  <a:srgbClr val="1C5DA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These are Cash Buyers and can Close Quickly</a:t>
            </a:r>
          </a:p>
          <a:p>
            <a:pPr algn="ctr"/>
            <a:r>
              <a:rPr lang="en-US" sz="2000" dirty="0">
                <a:solidFill>
                  <a:srgbClr val="1C5DA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Clients have already seen everything listed in MLS.</a:t>
            </a:r>
          </a:p>
          <a:p>
            <a:pPr algn="ctr"/>
            <a:endParaRPr lang="en-US" sz="2000" dirty="0">
              <a:solidFill>
                <a:srgbClr val="1C5DA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000" dirty="0">
                <a:solidFill>
                  <a:srgbClr val="1C5DA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Please let me know if you have anything. Thank you!</a:t>
            </a:r>
          </a:p>
        </p:txBody>
      </p:sp>
      <p:sp>
        <p:nvSpPr>
          <p:cNvPr id="8" name="Rectangle 7"/>
          <p:cNvSpPr/>
          <p:nvPr/>
        </p:nvSpPr>
        <p:spPr>
          <a:xfrm>
            <a:off x="-1" y="4495800"/>
            <a:ext cx="7315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1C5DA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Carey </a:t>
            </a:r>
            <a:r>
              <a:rPr lang="en-US" b="1" dirty="0" err="1">
                <a:solidFill>
                  <a:srgbClr val="1C5DA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Nikonchuk</a:t>
            </a:r>
            <a:endParaRPr lang="en-US" b="1" dirty="0">
              <a:solidFill>
                <a:srgbClr val="1C5DA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dirty="0">
                <a:solidFill>
                  <a:srgbClr val="1C5DA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843-276-1701 | cnikonchuk@gmail.com</a:t>
            </a:r>
          </a:p>
          <a:p>
            <a:pPr algn="ctr"/>
            <a:r>
              <a:rPr lang="en-US" dirty="0">
                <a:solidFill>
                  <a:srgbClr val="1C5DA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http://www.palmettoproperty.net </a:t>
            </a:r>
            <a:endParaRPr lang="en-US" sz="1400" dirty="0">
              <a:solidFill>
                <a:srgbClr val="1C5DA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100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Avenir Next LT Pro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54</cp:revision>
  <dcterms:created xsi:type="dcterms:W3CDTF">2006-08-16T00:00:00Z</dcterms:created>
  <dcterms:modified xsi:type="dcterms:W3CDTF">2022-05-05T19:04:28Z</dcterms:modified>
</cp:coreProperties>
</file>