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A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3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0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8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7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7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2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48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3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9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BA5DF4-832F-4C4E-B86F-9C9050A6946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3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9BF7C57-2496-3FB4-ABEB-6D1A20C2487B}"/>
              </a:ext>
            </a:extLst>
          </p:cNvPr>
          <p:cNvSpPr/>
          <p:nvPr/>
        </p:nvSpPr>
        <p:spPr>
          <a:xfrm rot="5400000">
            <a:off x="3106748" y="-2601778"/>
            <a:ext cx="1101704" cy="7315203"/>
          </a:xfrm>
          <a:prstGeom prst="rect">
            <a:avLst/>
          </a:prstGeom>
          <a:solidFill>
            <a:srgbClr val="092A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C5A632-92E8-65C5-D3EF-1DA0DA4FA14D}"/>
              </a:ext>
            </a:extLst>
          </p:cNvPr>
          <p:cNvSpPr txBox="1"/>
          <p:nvPr/>
        </p:nvSpPr>
        <p:spPr>
          <a:xfrm>
            <a:off x="1341100" y="507419"/>
            <a:ext cx="46329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Vladimir Script" panose="03050402040407070305" pitchFamily="66" charset="0"/>
              </a:rPr>
              <a:t>In Search Of…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251B8E-B3B2-B48E-1698-F8EA9D07B3CD}"/>
              </a:ext>
            </a:extLst>
          </p:cNvPr>
          <p:cNvSpPr txBox="1"/>
          <p:nvPr/>
        </p:nvSpPr>
        <p:spPr>
          <a:xfrm>
            <a:off x="152400" y="5619799"/>
            <a:ext cx="701040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Seeking Two Off Market Properties</a:t>
            </a:r>
          </a:p>
          <a:p>
            <a:pPr algn="ctr"/>
            <a:endParaRPr lang="en-US" b="1" dirty="0">
              <a:solidFill>
                <a:srgbClr val="092A4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b="1" dirty="0">
              <a:solidFill>
                <a:srgbClr val="092A4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Looking for a 2nd or 3rd floor Sea Cabin Condo. </a:t>
            </a:r>
          </a:p>
          <a:p>
            <a:pPr algn="ctr"/>
            <a:endParaRPr lang="en-US" sz="1400" dirty="0">
              <a:solidFill>
                <a:srgbClr val="092A4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1400" dirty="0">
              <a:solidFill>
                <a:srgbClr val="092A4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1400" dirty="0">
              <a:solidFill>
                <a:srgbClr val="092A4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Searching for a master down home under $825k</a:t>
            </a:r>
            <a:b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 Stono Ferry, Poplar Grove or </a:t>
            </a:r>
            <a:r>
              <a:rPr lang="en-US" sz="1400" dirty="0" err="1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Grimbal</a:t>
            </a:r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Gates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5181E3-E392-15C2-6AE1-9A5D0FCAA74D}"/>
              </a:ext>
            </a:extLst>
          </p:cNvPr>
          <p:cNvSpPr txBox="1"/>
          <p:nvPr/>
        </p:nvSpPr>
        <p:spPr>
          <a:xfrm>
            <a:off x="385763" y="8608195"/>
            <a:ext cx="654367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Kimberly Chambers</a:t>
            </a:r>
          </a:p>
          <a:p>
            <a:pPr algn="ctr"/>
            <a:r>
              <a:rPr lang="en-US" sz="8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843.371.9047 | kim.chambers@carolinaone.com</a:t>
            </a:r>
            <a:r>
              <a:rPr lang="en-US" sz="800" b="0" i="0" dirty="0">
                <a:solidFill>
                  <a:srgbClr val="092A43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| </a:t>
            </a:r>
            <a:r>
              <a:rPr lang="en-US" sz="8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www.findcharlestonareahouses.com</a:t>
            </a:r>
          </a:p>
          <a:p>
            <a:pPr algn="ctr"/>
            <a:r>
              <a:rPr lang="en-US" sz="8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Carolina One Real Estate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55C69C3-72BE-30CB-E192-16C9DEC1ED1D}"/>
              </a:ext>
            </a:extLst>
          </p:cNvPr>
          <p:cNvGrpSpPr/>
          <p:nvPr/>
        </p:nvGrpSpPr>
        <p:grpSpPr>
          <a:xfrm>
            <a:off x="2182082" y="1794305"/>
            <a:ext cx="2951036" cy="3637865"/>
            <a:chOff x="2182082" y="2299686"/>
            <a:chExt cx="2951036" cy="3637865"/>
          </a:xfrm>
        </p:grpSpPr>
        <p:pic>
          <p:nvPicPr>
            <p:cNvPr id="5" name="Picture 4" descr="A white church with a clock tower&#10;&#10;Description automatically generated">
              <a:extLst>
                <a:ext uri="{FF2B5EF4-FFF2-40B4-BE49-F238E27FC236}">
                  <a16:creationId xmlns:a16="http://schemas.microsoft.com/office/drawing/2014/main" id="{5DDDD13F-AF4B-7676-AB58-4AB1678C0A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2082" y="2299686"/>
              <a:ext cx="2951036" cy="3637865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80D3AED-4BD0-7513-0AF9-750731F68C76}"/>
                </a:ext>
              </a:extLst>
            </p:cNvPr>
            <p:cNvSpPr/>
            <p:nvPr/>
          </p:nvSpPr>
          <p:spPr>
            <a:xfrm rot="5400000">
              <a:off x="3263964" y="3496598"/>
              <a:ext cx="3066066" cy="672243"/>
            </a:xfrm>
            <a:prstGeom prst="rect">
              <a:avLst/>
            </a:prstGeom>
            <a:solidFill>
              <a:srgbClr val="092A4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Graphic 11" descr="Play with solid fill">
            <a:extLst>
              <a:ext uri="{FF2B5EF4-FFF2-40B4-BE49-F238E27FC236}">
                <a16:creationId xmlns:a16="http://schemas.microsoft.com/office/drawing/2014/main" id="{901E6E11-F45E-8DC8-405E-571E2BE33F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7535" y="6448342"/>
            <a:ext cx="342602" cy="342602"/>
          </a:xfrm>
          <a:prstGeom prst="rect">
            <a:avLst/>
          </a:prstGeom>
        </p:spPr>
      </p:pic>
      <p:pic>
        <p:nvPicPr>
          <p:cNvPr id="13" name="Graphic 12" descr="Play with solid fill">
            <a:extLst>
              <a:ext uri="{FF2B5EF4-FFF2-40B4-BE49-F238E27FC236}">
                <a16:creationId xmlns:a16="http://schemas.microsoft.com/office/drawing/2014/main" id="{B65B0DF7-AE5B-E928-6019-959083FFA5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7535" y="7385329"/>
            <a:ext cx="342602" cy="34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229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60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Verdana</vt:lpstr>
      <vt:lpstr>Vladimir Script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 Thomas Price</dc:creator>
  <cp:lastModifiedBy>A. Thomas Price</cp:lastModifiedBy>
  <cp:revision>6</cp:revision>
  <dcterms:created xsi:type="dcterms:W3CDTF">2024-11-14T21:41:15Z</dcterms:created>
  <dcterms:modified xsi:type="dcterms:W3CDTF">2025-09-16T20:25:47Z</dcterms:modified>
</cp:coreProperties>
</file>