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2045" y="5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435617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400" b="1" i="1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Looking for 2 Higher-End Homes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William Means Real Estate, LLC | 25 Broad St. | Charleston, SC 29401-2901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8031" y="4609100"/>
            <a:ext cx="6739799" cy="512064"/>
            <a:chOff x="289133" y="4553894"/>
            <a:chExt cx="6739799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89133" y="4554510"/>
              <a:ext cx="407644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516868" y="4553894"/>
              <a:ext cx="512064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-1" y="719077"/>
            <a:ext cx="7315201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00" b="1" u="sng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1 – Looking for </a:t>
            </a:r>
            <a:r>
              <a:rPr lang="en-US" sz="1300" b="1" u="sng" dirty="0" err="1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I'On</a:t>
            </a:r>
            <a:r>
              <a:rPr lang="en-US" sz="1300" b="1" u="sng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Olde Park, Old Village and Downtown</a:t>
            </a:r>
          </a:p>
          <a:p>
            <a:pPr algn="ctr"/>
            <a:r>
              <a:rPr lang="en-US" sz="13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 to $3 Million - $5 Million</a:t>
            </a:r>
          </a:p>
          <a:p>
            <a:pPr algn="ctr"/>
            <a:r>
              <a:rPr lang="en-US" sz="13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3+ bedroom | 2,400 sq. ft. or more</a:t>
            </a:r>
          </a:p>
          <a:p>
            <a:pPr algn="ctr"/>
            <a:r>
              <a:rPr lang="en-US" sz="13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 or recently renovated modern home</a:t>
            </a:r>
          </a:p>
          <a:p>
            <a:pPr algn="ctr"/>
            <a:endParaRPr lang="en-US" sz="1300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3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Clients are flexible with timing and are willing to view properties coming on the market between now and the end of August</a:t>
            </a:r>
          </a:p>
          <a:p>
            <a:pPr algn="ctr"/>
            <a:endParaRPr lang="en-US" sz="1300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300" b="1" u="sng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2 – Looking for James Island or Mount Pleasant South of IOP Connector</a:t>
            </a:r>
          </a:p>
          <a:p>
            <a:pPr algn="ctr"/>
            <a:r>
              <a:rPr lang="en-US" sz="13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Price Rang - Up to $1.2m - $1.8M</a:t>
            </a:r>
          </a:p>
          <a:p>
            <a:pPr algn="ctr"/>
            <a:r>
              <a:rPr lang="en-US" sz="13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Primary Bedroom Downstairs</a:t>
            </a:r>
          </a:p>
          <a:p>
            <a:pPr algn="ctr"/>
            <a:r>
              <a:rPr lang="en-US" sz="13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3+ bedroom | 2,600 sq. ft. </a:t>
            </a:r>
            <a:r>
              <a:rPr lang="en-US" sz="130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 more</a:t>
            </a:r>
          </a:p>
          <a:p>
            <a:pPr algn="ctr"/>
            <a:endParaRPr lang="en-US" sz="1300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1300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3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Clients have already seen everything listed in MLS.</a:t>
            </a:r>
          </a:p>
          <a:p>
            <a:pPr algn="ctr"/>
            <a:r>
              <a:rPr lang="en-US" sz="13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you have a listing that matches coming to market soon?</a:t>
            </a:r>
          </a:p>
          <a:p>
            <a:pPr algn="ctr"/>
            <a:r>
              <a:rPr lang="en-US" sz="13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let me know...and thank you!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958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</a:t>
            </a:r>
            <a:r>
              <a:rPr lang="en-US" sz="14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Brian@williammeans.com</a:t>
            </a:r>
            <a:endParaRPr lang="en-US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dirty="0">
                <a:solidFill>
                  <a:srgbClr val="124E2C"/>
                </a:solidFill>
                <a:latin typeface="Century Gothic" panose="020B0502020202020204" pitchFamily="34" charset="0"/>
              </a:rPr>
              <a:t>www.charlestonrealestate.com </a:t>
            </a:r>
            <a:endParaRPr lang="en-US" sz="1400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168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63</cp:revision>
  <dcterms:created xsi:type="dcterms:W3CDTF">2006-08-16T00:00:00Z</dcterms:created>
  <dcterms:modified xsi:type="dcterms:W3CDTF">2023-06-19T17:57:36Z</dcterms:modified>
</cp:coreProperties>
</file>