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315200" cy="5486400" type="B5JIS"/>
  <p:notesSz cx="6858000" cy="9144000"/>
  <p:defaultTextStyle>
    <a:defPPr>
      <a:defRPr lang="en-US"/>
    </a:defPPr>
    <a:lvl1pPr marL="0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5707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1414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97121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62828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28535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94242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59950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25656" algn="l" defTabSz="7314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169"/>
    <a:srgbClr val="124E2C"/>
    <a:srgbClr val="7AB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37" d="100"/>
          <a:sy n="137" d="100"/>
        </p:scale>
        <p:origin x="2346" y="126"/>
      </p:cViewPr>
      <p:guideLst>
        <p:guide orient="horz" pos="172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704342"/>
            <a:ext cx="6217920" cy="117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512064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5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5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219711"/>
            <a:ext cx="1645920" cy="4681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219711"/>
            <a:ext cx="4815840" cy="4681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525521"/>
            <a:ext cx="6217920" cy="1089660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325370"/>
            <a:ext cx="6217920" cy="120015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314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971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628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2853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942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599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2565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280162"/>
            <a:ext cx="3230880" cy="36207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280162"/>
            <a:ext cx="3230880" cy="36207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28091"/>
            <a:ext cx="3232151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07" indent="0">
              <a:buNone/>
              <a:defRPr sz="1600" b="1"/>
            </a:lvl2pPr>
            <a:lvl3pPr marL="731414" indent="0">
              <a:buNone/>
              <a:defRPr sz="1400" b="1"/>
            </a:lvl3pPr>
            <a:lvl4pPr marL="1097121" indent="0">
              <a:buNone/>
              <a:defRPr sz="1300" b="1"/>
            </a:lvl4pPr>
            <a:lvl5pPr marL="1462828" indent="0">
              <a:buNone/>
              <a:defRPr sz="1300" b="1"/>
            </a:lvl5pPr>
            <a:lvl6pPr marL="1828535" indent="0">
              <a:buNone/>
              <a:defRPr sz="1300" b="1"/>
            </a:lvl6pPr>
            <a:lvl7pPr marL="2194242" indent="0">
              <a:buNone/>
              <a:defRPr sz="1300" b="1"/>
            </a:lvl7pPr>
            <a:lvl8pPr marL="2559950" indent="0">
              <a:buNone/>
              <a:defRPr sz="1300" b="1"/>
            </a:lvl8pPr>
            <a:lvl9pPr marL="292565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739901"/>
            <a:ext cx="3232151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228091"/>
            <a:ext cx="3233420" cy="5118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5707" indent="0">
              <a:buNone/>
              <a:defRPr sz="1600" b="1"/>
            </a:lvl2pPr>
            <a:lvl3pPr marL="731414" indent="0">
              <a:buNone/>
              <a:defRPr sz="1400" b="1"/>
            </a:lvl3pPr>
            <a:lvl4pPr marL="1097121" indent="0">
              <a:buNone/>
              <a:defRPr sz="1300" b="1"/>
            </a:lvl4pPr>
            <a:lvl5pPr marL="1462828" indent="0">
              <a:buNone/>
              <a:defRPr sz="1300" b="1"/>
            </a:lvl5pPr>
            <a:lvl6pPr marL="1828535" indent="0">
              <a:buNone/>
              <a:defRPr sz="1300" b="1"/>
            </a:lvl6pPr>
            <a:lvl7pPr marL="2194242" indent="0">
              <a:buNone/>
              <a:defRPr sz="1300" b="1"/>
            </a:lvl7pPr>
            <a:lvl8pPr marL="2559950" indent="0">
              <a:buNone/>
              <a:defRPr sz="1300" b="1"/>
            </a:lvl8pPr>
            <a:lvl9pPr marL="292565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739901"/>
            <a:ext cx="3233420" cy="316103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218440"/>
            <a:ext cx="2406650" cy="92964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218440"/>
            <a:ext cx="4089401" cy="468249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1148080"/>
            <a:ext cx="2406650" cy="3752850"/>
          </a:xfrm>
        </p:spPr>
        <p:txBody>
          <a:bodyPr/>
          <a:lstStyle>
            <a:lvl1pPr marL="0" indent="0">
              <a:buNone/>
              <a:defRPr sz="1100"/>
            </a:lvl1pPr>
            <a:lvl2pPr marL="365707" indent="0">
              <a:buNone/>
              <a:defRPr sz="900"/>
            </a:lvl2pPr>
            <a:lvl3pPr marL="731414" indent="0">
              <a:buNone/>
              <a:defRPr sz="800"/>
            </a:lvl3pPr>
            <a:lvl4pPr marL="1097121" indent="0">
              <a:buNone/>
              <a:defRPr sz="700"/>
            </a:lvl4pPr>
            <a:lvl5pPr marL="1462828" indent="0">
              <a:buNone/>
              <a:defRPr sz="700"/>
            </a:lvl5pPr>
            <a:lvl6pPr marL="1828535" indent="0">
              <a:buNone/>
              <a:defRPr sz="700"/>
            </a:lvl6pPr>
            <a:lvl7pPr marL="2194242" indent="0">
              <a:buNone/>
              <a:defRPr sz="700"/>
            </a:lvl7pPr>
            <a:lvl8pPr marL="2559950" indent="0">
              <a:buNone/>
              <a:defRPr sz="700"/>
            </a:lvl8pPr>
            <a:lvl9pPr marL="292565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1" y="3840481"/>
            <a:ext cx="4389120" cy="45339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1" y="490220"/>
            <a:ext cx="4389120" cy="3291840"/>
          </a:xfrm>
        </p:spPr>
        <p:txBody>
          <a:bodyPr/>
          <a:lstStyle>
            <a:lvl1pPr marL="0" indent="0">
              <a:buNone/>
              <a:defRPr sz="2600"/>
            </a:lvl1pPr>
            <a:lvl2pPr marL="365707" indent="0">
              <a:buNone/>
              <a:defRPr sz="2200"/>
            </a:lvl2pPr>
            <a:lvl3pPr marL="731414" indent="0">
              <a:buNone/>
              <a:defRPr sz="1900"/>
            </a:lvl3pPr>
            <a:lvl4pPr marL="1097121" indent="0">
              <a:buNone/>
              <a:defRPr sz="1600"/>
            </a:lvl4pPr>
            <a:lvl5pPr marL="1462828" indent="0">
              <a:buNone/>
              <a:defRPr sz="1600"/>
            </a:lvl5pPr>
            <a:lvl6pPr marL="1828535" indent="0">
              <a:buNone/>
              <a:defRPr sz="1600"/>
            </a:lvl6pPr>
            <a:lvl7pPr marL="2194242" indent="0">
              <a:buNone/>
              <a:defRPr sz="1600"/>
            </a:lvl7pPr>
            <a:lvl8pPr marL="2559950" indent="0">
              <a:buNone/>
              <a:defRPr sz="1600"/>
            </a:lvl8pPr>
            <a:lvl9pPr marL="2925656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1" y="4293871"/>
            <a:ext cx="4389120" cy="643890"/>
          </a:xfrm>
        </p:spPr>
        <p:txBody>
          <a:bodyPr/>
          <a:lstStyle>
            <a:lvl1pPr marL="0" indent="0">
              <a:buNone/>
              <a:defRPr sz="1100"/>
            </a:lvl1pPr>
            <a:lvl2pPr marL="365707" indent="0">
              <a:buNone/>
              <a:defRPr sz="900"/>
            </a:lvl2pPr>
            <a:lvl3pPr marL="731414" indent="0">
              <a:buNone/>
              <a:defRPr sz="800"/>
            </a:lvl3pPr>
            <a:lvl4pPr marL="1097121" indent="0">
              <a:buNone/>
              <a:defRPr sz="700"/>
            </a:lvl4pPr>
            <a:lvl5pPr marL="1462828" indent="0">
              <a:buNone/>
              <a:defRPr sz="700"/>
            </a:lvl5pPr>
            <a:lvl6pPr marL="1828535" indent="0">
              <a:buNone/>
              <a:defRPr sz="700"/>
            </a:lvl6pPr>
            <a:lvl7pPr marL="2194242" indent="0">
              <a:buNone/>
              <a:defRPr sz="700"/>
            </a:lvl7pPr>
            <a:lvl8pPr marL="2559950" indent="0">
              <a:buNone/>
              <a:defRPr sz="700"/>
            </a:lvl8pPr>
            <a:lvl9pPr marL="292565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219710"/>
            <a:ext cx="6583680" cy="914400"/>
          </a:xfrm>
          <a:prstGeom prst="rect">
            <a:avLst/>
          </a:prstGeom>
        </p:spPr>
        <p:txBody>
          <a:bodyPr vert="horz" lIns="73141" tIns="36571" rIns="73141" bIns="365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80162"/>
            <a:ext cx="6583680" cy="3620771"/>
          </a:xfrm>
          <a:prstGeom prst="rect">
            <a:avLst/>
          </a:prstGeom>
        </p:spPr>
        <p:txBody>
          <a:bodyPr vert="horz" lIns="73141" tIns="36571" rIns="73141" bIns="365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5085080"/>
            <a:ext cx="1706880" cy="292100"/>
          </a:xfrm>
          <a:prstGeom prst="rect">
            <a:avLst/>
          </a:prstGeom>
        </p:spPr>
        <p:txBody>
          <a:bodyPr vert="horz" lIns="73141" tIns="36571" rIns="73141" bIns="3657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5085080"/>
            <a:ext cx="2316480" cy="292100"/>
          </a:xfrm>
          <a:prstGeom prst="rect">
            <a:avLst/>
          </a:prstGeom>
        </p:spPr>
        <p:txBody>
          <a:bodyPr vert="horz" lIns="73141" tIns="36571" rIns="73141" bIns="3657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5085080"/>
            <a:ext cx="1706880" cy="292100"/>
          </a:xfrm>
          <a:prstGeom prst="rect">
            <a:avLst/>
          </a:prstGeom>
        </p:spPr>
        <p:txBody>
          <a:bodyPr vert="horz" lIns="73141" tIns="36571" rIns="73141" bIns="3657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31414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280" indent="-274280" algn="l" defTabSz="73141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94274" indent="-228567" algn="l" defTabSz="73141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indent="-182853" algn="l" defTabSz="73141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975" indent="-182853" algn="l" defTabSz="73141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682" indent="-182853" algn="l" defTabSz="731414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389" indent="-182853" algn="l" defTabSz="73141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096" indent="-182853" algn="l" defTabSz="73141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2803" indent="-182853" algn="l" defTabSz="73141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510" indent="-182853" algn="l" defTabSz="73141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07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31414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121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828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535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242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950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25656" algn="l" defTabSz="7314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1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0"/>
            <a:ext cx="7315199" cy="497172"/>
          </a:xfrm>
          <a:prstGeom prst="rect">
            <a:avLst/>
          </a:prstGeom>
        </p:spPr>
        <p:txBody>
          <a:bodyPr wrap="square" lIns="65645" tIns="32822" rIns="65645" bIns="32822">
            <a:spAutoFit/>
          </a:bodyPr>
          <a:lstStyle/>
          <a:p>
            <a:pPr algn="ctr"/>
            <a:r>
              <a:rPr lang="en-US" sz="2800" b="1" i="1" dirty="0">
                <a:solidFill>
                  <a:srgbClr val="022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Buyers Looking for…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" y="5255568"/>
            <a:ext cx="73151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22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Coldwell Banker Realty | 55 Broad St | Charleston, SC 29401</a:t>
            </a: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1630" y="4576077"/>
            <a:ext cx="1271463" cy="71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108" y="996075"/>
            <a:ext cx="70709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22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currently working with buyers who is looking for a single family home on IOP or Folly in the $1.5M-2.5M range.</a:t>
            </a:r>
          </a:p>
          <a:p>
            <a:pPr algn="ctr"/>
            <a:endParaRPr lang="en-US" sz="2000" dirty="0">
              <a:solidFill>
                <a:srgbClr val="0221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dirty="0">
                <a:solidFill>
                  <a:srgbClr val="022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looking for an Apartment Complex anywhere in the Greater Charleston are between $10-$12M</a:t>
            </a:r>
          </a:p>
          <a:p>
            <a:pPr algn="ctr"/>
            <a:endParaRPr lang="en-US" sz="2000" dirty="0">
              <a:solidFill>
                <a:srgbClr val="02216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dirty="0">
                <a:solidFill>
                  <a:srgbClr val="022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have a line on a property that matches </a:t>
            </a:r>
            <a:r>
              <a:rPr lang="en-US" sz="2000">
                <a:solidFill>
                  <a:srgbClr val="022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either criteria, </a:t>
            </a:r>
            <a:r>
              <a:rPr lang="en-US" sz="2000" dirty="0">
                <a:solidFill>
                  <a:srgbClr val="022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reach out…we are ready to go!!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4495800"/>
            <a:ext cx="73151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22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Jason Newhauser</a:t>
            </a:r>
          </a:p>
          <a:p>
            <a:pPr algn="ctr"/>
            <a:r>
              <a:rPr lang="en-US" dirty="0">
                <a:solidFill>
                  <a:srgbClr val="022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843-534-6564</a:t>
            </a:r>
          </a:p>
          <a:p>
            <a:pPr algn="ctr"/>
            <a:r>
              <a:rPr lang="en-US" dirty="0">
                <a:solidFill>
                  <a:srgbClr val="02216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jasonsellscharleston@gmail.com</a:t>
            </a:r>
          </a:p>
        </p:txBody>
      </p:sp>
    </p:spTree>
    <p:extLst>
      <p:ext uri="{BB962C8B-B14F-4D97-AF65-F5344CB8AC3E}">
        <p14:creationId xmlns:p14="http://schemas.microsoft.com/office/powerpoint/2010/main" val="1855855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88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Tahoma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104 Westoe St | Summerville MLS# 1411433 | $309,900</dc:title>
  <dc:creator>CVH360</dc:creator>
  <cp:lastModifiedBy>A. Thomas Price</cp:lastModifiedBy>
  <cp:revision>59</cp:revision>
  <dcterms:created xsi:type="dcterms:W3CDTF">2006-08-16T00:00:00Z</dcterms:created>
  <dcterms:modified xsi:type="dcterms:W3CDTF">2025-05-20T19:53:35Z</dcterms:modified>
</cp:coreProperties>
</file>