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07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414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121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2828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535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242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5995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5656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54E"/>
    <a:srgbClr val="124E2C"/>
    <a:srgbClr val="7AB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88" y="48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2"/>
            <a:ext cx="621792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1"/>
            <a:ext cx="164592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1"/>
            <a:ext cx="481584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1"/>
            <a:ext cx="6217920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0"/>
            <a:ext cx="6217920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4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1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28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5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2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599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56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1"/>
            <a:ext cx="3232151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1"/>
            <a:ext cx="3232151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1"/>
            <a:ext cx="3233420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1"/>
            <a:ext cx="3233420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0"/>
            <a:ext cx="4089401" cy="468249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0"/>
            <a:ext cx="2406650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3840481"/>
            <a:ext cx="4389120" cy="45339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490220"/>
            <a:ext cx="4389120" cy="3291840"/>
          </a:xfrm>
        </p:spPr>
        <p:txBody>
          <a:bodyPr/>
          <a:lstStyle>
            <a:lvl1pPr marL="0" indent="0">
              <a:buNone/>
              <a:defRPr sz="2600"/>
            </a:lvl1pPr>
            <a:lvl2pPr marL="365707" indent="0">
              <a:buNone/>
              <a:defRPr sz="2200"/>
            </a:lvl2pPr>
            <a:lvl3pPr marL="731414" indent="0">
              <a:buNone/>
              <a:defRPr sz="1900"/>
            </a:lvl3pPr>
            <a:lvl4pPr marL="1097121" indent="0">
              <a:buNone/>
              <a:defRPr sz="1600"/>
            </a:lvl4pPr>
            <a:lvl5pPr marL="1462828" indent="0">
              <a:buNone/>
              <a:defRPr sz="1600"/>
            </a:lvl5pPr>
            <a:lvl6pPr marL="1828535" indent="0">
              <a:buNone/>
              <a:defRPr sz="1600"/>
            </a:lvl6pPr>
            <a:lvl7pPr marL="2194242" indent="0">
              <a:buNone/>
              <a:defRPr sz="1600"/>
            </a:lvl7pPr>
            <a:lvl8pPr marL="2559950" indent="0">
              <a:buNone/>
              <a:defRPr sz="1600"/>
            </a:lvl8pPr>
            <a:lvl9pPr marL="292565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4293871"/>
            <a:ext cx="4389120" cy="64389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lIns="73141" tIns="36571" rIns="73141" bIns="36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2"/>
            <a:ext cx="6583680" cy="3620771"/>
          </a:xfrm>
          <a:prstGeom prst="rect">
            <a:avLst/>
          </a:prstGeom>
        </p:spPr>
        <p:txBody>
          <a:bodyPr vert="horz" lIns="73141" tIns="36571" rIns="73141" bIns="36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14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0" indent="-274280" algn="l" defTabSz="73141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4" indent="-228567" algn="l" defTabSz="73141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75" indent="-182853" algn="l" defTabSz="73141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2" indent="-182853" algn="l" defTabSz="73141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389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96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03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10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07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14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21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28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535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242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95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5656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7315199" cy="420228"/>
          </a:xfrm>
          <a:prstGeom prst="rect">
            <a:avLst/>
          </a:prstGeom>
        </p:spPr>
        <p:txBody>
          <a:bodyPr wrap="square" lIns="65645" tIns="32822" rIns="65645" bIns="32822">
            <a:spAutoFit/>
          </a:bodyPr>
          <a:lstStyle/>
          <a:p>
            <a:pPr algn="ctr"/>
            <a:r>
              <a:rPr lang="en-US" sz="2300" b="1" i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for Beachfront Home or Coastal Property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50582" y="4909319"/>
            <a:ext cx="2743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 Real Estate LLC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155 Wingo Way Unit 421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Pleasant, SC 29464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081207"/>
            <a:ext cx="7315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Cash Buyers looking for Beachfront Home with Outstanding Ocean Views! </a:t>
            </a:r>
          </a:p>
          <a:p>
            <a:pPr algn="ctr"/>
            <a: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 Priority is the Ocean view. </a:t>
            </a:r>
            <a:b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space/privacy between the neighbors needed. </a:t>
            </a:r>
          </a:p>
          <a:p>
            <a:pPr algn="ctr"/>
            <a: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$4,500,000. </a:t>
            </a:r>
          </a:p>
          <a:p>
            <a:pPr algn="ctr"/>
            <a:endParaRPr lang="en-US" sz="15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Buyers are also open to a home with acreage where horses are allowed. Would need to have enough acreage for storing/riding horses on the property and within golf cart/walking distance to the beach. </a:t>
            </a:r>
          </a:p>
          <a:p>
            <a:pPr algn="ctr"/>
            <a:endParaRPr lang="en-US" sz="15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to the coastal areas of Edisto to Awendaw.</a:t>
            </a:r>
          </a:p>
          <a:p>
            <a:pPr algn="ctr"/>
            <a:endParaRPr lang="en-US" sz="15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5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563" y="4886236"/>
            <a:ext cx="2743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Megan </a:t>
            </a:r>
            <a:r>
              <a:rPr lang="en-US" sz="120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Maarouf</a:t>
            </a:r>
            <a:endParaRPr lang="en-US" sz="1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843-801-7777</a:t>
            </a:r>
          </a:p>
          <a:p>
            <a:r>
              <a:rPr lang="en-US" sz="10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meganmaarouf@gmail.com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0C3BB-BDD1-B0B5-E9EE-ADB4C72D2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36147"/>
            <a:ext cx="1264198" cy="500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878B3-A8D8-6F7E-0D95-AA399362A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2" y="4936147"/>
            <a:ext cx="500342" cy="5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 Westoe St | Summerville MLS# 1411433 | $309,900</dc:title>
  <dc:creator>CVH360</dc:creator>
  <cp:lastModifiedBy>A. Thomas Price</cp:lastModifiedBy>
  <cp:revision>68</cp:revision>
  <dcterms:created xsi:type="dcterms:W3CDTF">2006-08-16T00:00:00Z</dcterms:created>
  <dcterms:modified xsi:type="dcterms:W3CDTF">2023-07-05T22:32:45Z</dcterms:modified>
</cp:coreProperties>
</file>