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5486400" type="B5JIS"/>
  <p:notesSz cx="6858000" cy="9144000"/>
  <p:defaultTextStyle>
    <a:defPPr>
      <a:defRPr lang="en-US"/>
    </a:defPPr>
    <a:lvl1pPr marL="0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07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414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121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2828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535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242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59950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5656" algn="l" defTabSz="7314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454E"/>
    <a:srgbClr val="124E2C"/>
    <a:srgbClr val="7AB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5" y="48"/>
      </p:cViewPr>
      <p:guideLst>
        <p:guide orient="horz" pos="172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704342"/>
            <a:ext cx="6217920" cy="117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108960"/>
            <a:ext cx="5120640" cy="1402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5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5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219711"/>
            <a:ext cx="164592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219711"/>
            <a:ext cx="481584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3525521"/>
            <a:ext cx="6217920" cy="1089660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2325370"/>
            <a:ext cx="6217920" cy="120015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314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971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628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285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9424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599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2565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280162"/>
            <a:ext cx="3230880" cy="36207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1280162"/>
            <a:ext cx="3230880" cy="36207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28091"/>
            <a:ext cx="3232151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07" indent="0">
              <a:buNone/>
              <a:defRPr sz="1600" b="1"/>
            </a:lvl2pPr>
            <a:lvl3pPr marL="731414" indent="0">
              <a:buNone/>
              <a:defRPr sz="1400" b="1"/>
            </a:lvl3pPr>
            <a:lvl4pPr marL="1097121" indent="0">
              <a:buNone/>
              <a:defRPr sz="1300" b="1"/>
            </a:lvl4pPr>
            <a:lvl5pPr marL="1462828" indent="0">
              <a:buNone/>
              <a:defRPr sz="1300" b="1"/>
            </a:lvl5pPr>
            <a:lvl6pPr marL="1828535" indent="0">
              <a:buNone/>
              <a:defRPr sz="1300" b="1"/>
            </a:lvl6pPr>
            <a:lvl7pPr marL="2194242" indent="0">
              <a:buNone/>
              <a:defRPr sz="1300" b="1"/>
            </a:lvl7pPr>
            <a:lvl8pPr marL="2559950" indent="0">
              <a:buNone/>
              <a:defRPr sz="1300" b="1"/>
            </a:lvl8pPr>
            <a:lvl9pPr marL="29256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1739901"/>
            <a:ext cx="3232151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1228091"/>
            <a:ext cx="3233420" cy="51181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5707" indent="0">
              <a:buNone/>
              <a:defRPr sz="1600" b="1"/>
            </a:lvl2pPr>
            <a:lvl3pPr marL="731414" indent="0">
              <a:buNone/>
              <a:defRPr sz="1400" b="1"/>
            </a:lvl3pPr>
            <a:lvl4pPr marL="1097121" indent="0">
              <a:buNone/>
              <a:defRPr sz="1300" b="1"/>
            </a:lvl4pPr>
            <a:lvl5pPr marL="1462828" indent="0">
              <a:buNone/>
              <a:defRPr sz="1300" b="1"/>
            </a:lvl5pPr>
            <a:lvl6pPr marL="1828535" indent="0">
              <a:buNone/>
              <a:defRPr sz="1300" b="1"/>
            </a:lvl6pPr>
            <a:lvl7pPr marL="2194242" indent="0">
              <a:buNone/>
              <a:defRPr sz="1300" b="1"/>
            </a:lvl7pPr>
            <a:lvl8pPr marL="2559950" indent="0">
              <a:buNone/>
              <a:defRPr sz="1300" b="1"/>
            </a:lvl8pPr>
            <a:lvl9pPr marL="292565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1739901"/>
            <a:ext cx="3233420" cy="316103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218440"/>
            <a:ext cx="2406650" cy="92964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218440"/>
            <a:ext cx="4089401" cy="468249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148080"/>
            <a:ext cx="2406650" cy="3752850"/>
          </a:xfrm>
        </p:spPr>
        <p:txBody>
          <a:bodyPr/>
          <a:lstStyle>
            <a:lvl1pPr marL="0" indent="0">
              <a:buNone/>
              <a:defRPr sz="1100"/>
            </a:lvl1pPr>
            <a:lvl2pPr marL="365707" indent="0">
              <a:buNone/>
              <a:defRPr sz="900"/>
            </a:lvl2pPr>
            <a:lvl3pPr marL="731414" indent="0">
              <a:buNone/>
              <a:defRPr sz="800"/>
            </a:lvl3pPr>
            <a:lvl4pPr marL="1097121" indent="0">
              <a:buNone/>
              <a:defRPr sz="700"/>
            </a:lvl4pPr>
            <a:lvl5pPr marL="1462828" indent="0">
              <a:buNone/>
              <a:defRPr sz="700"/>
            </a:lvl5pPr>
            <a:lvl6pPr marL="1828535" indent="0">
              <a:buNone/>
              <a:defRPr sz="700"/>
            </a:lvl6pPr>
            <a:lvl7pPr marL="2194242" indent="0">
              <a:buNone/>
              <a:defRPr sz="700"/>
            </a:lvl7pPr>
            <a:lvl8pPr marL="2559950" indent="0">
              <a:buNone/>
              <a:defRPr sz="700"/>
            </a:lvl8pPr>
            <a:lvl9pPr marL="29256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3840481"/>
            <a:ext cx="4389120" cy="45339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490220"/>
            <a:ext cx="4389120" cy="3291840"/>
          </a:xfrm>
        </p:spPr>
        <p:txBody>
          <a:bodyPr/>
          <a:lstStyle>
            <a:lvl1pPr marL="0" indent="0">
              <a:buNone/>
              <a:defRPr sz="2600"/>
            </a:lvl1pPr>
            <a:lvl2pPr marL="365707" indent="0">
              <a:buNone/>
              <a:defRPr sz="2200"/>
            </a:lvl2pPr>
            <a:lvl3pPr marL="731414" indent="0">
              <a:buNone/>
              <a:defRPr sz="1900"/>
            </a:lvl3pPr>
            <a:lvl4pPr marL="1097121" indent="0">
              <a:buNone/>
              <a:defRPr sz="1600"/>
            </a:lvl4pPr>
            <a:lvl5pPr marL="1462828" indent="0">
              <a:buNone/>
              <a:defRPr sz="1600"/>
            </a:lvl5pPr>
            <a:lvl6pPr marL="1828535" indent="0">
              <a:buNone/>
              <a:defRPr sz="1600"/>
            </a:lvl6pPr>
            <a:lvl7pPr marL="2194242" indent="0">
              <a:buNone/>
              <a:defRPr sz="1600"/>
            </a:lvl7pPr>
            <a:lvl8pPr marL="2559950" indent="0">
              <a:buNone/>
              <a:defRPr sz="1600"/>
            </a:lvl8pPr>
            <a:lvl9pPr marL="2925656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4293871"/>
            <a:ext cx="4389120" cy="643890"/>
          </a:xfrm>
        </p:spPr>
        <p:txBody>
          <a:bodyPr/>
          <a:lstStyle>
            <a:lvl1pPr marL="0" indent="0">
              <a:buNone/>
              <a:defRPr sz="1100"/>
            </a:lvl1pPr>
            <a:lvl2pPr marL="365707" indent="0">
              <a:buNone/>
              <a:defRPr sz="900"/>
            </a:lvl2pPr>
            <a:lvl3pPr marL="731414" indent="0">
              <a:buNone/>
              <a:defRPr sz="800"/>
            </a:lvl3pPr>
            <a:lvl4pPr marL="1097121" indent="0">
              <a:buNone/>
              <a:defRPr sz="700"/>
            </a:lvl4pPr>
            <a:lvl5pPr marL="1462828" indent="0">
              <a:buNone/>
              <a:defRPr sz="700"/>
            </a:lvl5pPr>
            <a:lvl6pPr marL="1828535" indent="0">
              <a:buNone/>
              <a:defRPr sz="700"/>
            </a:lvl6pPr>
            <a:lvl7pPr marL="2194242" indent="0">
              <a:buNone/>
              <a:defRPr sz="700"/>
            </a:lvl7pPr>
            <a:lvl8pPr marL="2559950" indent="0">
              <a:buNone/>
              <a:defRPr sz="700"/>
            </a:lvl8pPr>
            <a:lvl9pPr marL="292565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219710"/>
            <a:ext cx="6583680" cy="914400"/>
          </a:xfrm>
          <a:prstGeom prst="rect">
            <a:avLst/>
          </a:prstGeom>
        </p:spPr>
        <p:txBody>
          <a:bodyPr vert="horz" lIns="73141" tIns="36571" rIns="73141" bIns="365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80162"/>
            <a:ext cx="6583680" cy="3620771"/>
          </a:xfrm>
          <a:prstGeom prst="rect">
            <a:avLst/>
          </a:prstGeom>
        </p:spPr>
        <p:txBody>
          <a:bodyPr vert="horz" lIns="73141" tIns="36571" rIns="73141" bIns="36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5085080"/>
            <a:ext cx="17068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5085080"/>
            <a:ext cx="23164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5085080"/>
            <a:ext cx="1706880" cy="292100"/>
          </a:xfrm>
          <a:prstGeom prst="rect">
            <a:avLst/>
          </a:prstGeom>
        </p:spPr>
        <p:txBody>
          <a:bodyPr vert="horz" lIns="73141" tIns="36571" rIns="73141" bIns="3657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414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280" indent="-274280" algn="l" defTabSz="73141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4" indent="-228567" algn="l" defTabSz="73141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975" indent="-182853" algn="l" defTabSz="73141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682" indent="-182853" algn="l" defTabSz="731414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389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096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803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510" indent="-182853" algn="l" defTabSz="731414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07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414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121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28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535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242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9950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5656" algn="l" defTabSz="7314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267200" y="4585057"/>
            <a:ext cx="3047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Island House Real Estate  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8017 Gibbon Street  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Island, SC 29492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www.islandhouserealestate.com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054484"/>
            <a:ext cx="73152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Shoe &amp; Clothing Retailer looking for commercial space downtown Charleston. </a:t>
            </a:r>
          </a:p>
          <a:p>
            <a:pPr algn="ctr"/>
            <a:endParaRPr lang="en-US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u="sng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Ideally looking on</a:t>
            </a:r>
            <a:br>
              <a:rPr lang="en-US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 St, Meeting St, The Market, East Bay or near by.  </a:t>
            </a:r>
          </a:p>
          <a:p>
            <a:pPr algn="ctr"/>
            <a:endParaRPr lang="en-US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 1,800 to 3,000 sf depending on location.  </a:t>
            </a:r>
          </a:p>
          <a:p>
            <a:pPr algn="ctr"/>
            <a:endParaRPr lang="en-US" sz="20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contact me for more information or if you know of an ideal space coming available in the near future.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4538890"/>
            <a:ext cx="3886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Erin Hanhauser</a:t>
            </a:r>
          </a:p>
          <a:p>
            <a:r>
              <a:rPr lang="en-US" sz="10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ABR, CNE, CLHMS, SFR, CDPE </a:t>
            </a:r>
          </a:p>
          <a:p>
            <a:r>
              <a:rPr lang="en-US" sz="10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Residential &amp; Commercial REALTOR®</a:t>
            </a:r>
          </a:p>
          <a:p>
            <a:r>
              <a:rPr lang="en-US" sz="10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843.743.8204</a:t>
            </a:r>
          </a:p>
          <a:p>
            <a:r>
              <a:rPr lang="en-US" sz="1050" dirty="0"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erin@islandhouserealestate.com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7944C-5BA9-4925-8182-2DC5534847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1" y="4542897"/>
            <a:ext cx="609599" cy="9153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CEF708-0704-9906-B314-2752E9BDE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" b="167"/>
          <a:stretch/>
        </p:blipFill>
        <p:spPr>
          <a:xfrm>
            <a:off x="2209800" y="0"/>
            <a:ext cx="2895600" cy="7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5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 Westoe St | Summerville MLS# 1411433 | $309,900</dc:title>
  <dc:creator>CVH360</dc:creator>
  <cp:lastModifiedBy>A. Thomas Price</cp:lastModifiedBy>
  <cp:revision>66</cp:revision>
  <dcterms:created xsi:type="dcterms:W3CDTF">2006-08-16T00:00:00Z</dcterms:created>
  <dcterms:modified xsi:type="dcterms:W3CDTF">2023-06-12T16:02:51Z</dcterms:modified>
</cp:coreProperties>
</file>