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226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4" d="100"/>
          <a:sy n="54" d="100"/>
        </p:scale>
        <p:origin x="2515" y="4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1646133"/>
            <a:ext cx="6606540" cy="3501813"/>
          </a:xfrm>
        </p:spPr>
        <p:txBody>
          <a:bodyPr anchor="b"/>
          <a:lstStyle>
            <a:lvl1pPr algn="ctr"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550" y="5282989"/>
            <a:ext cx="5829300" cy="2428451"/>
          </a:xfrm>
        </p:spPr>
        <p:txBody>
          <a:bodyPr/>
          <a:lstStyle>
            <a:lvl1pPr marL="0" indent="0" algn="ctr">
              <a:buNone/>
              <a:defRPr sz="2040"/>
            </a:lvl1pPr>
            <a:lvl2pPr marL="388620" indent="0" algn="ctr">
              <a:buNone/>
              <a:defRPr sz="1700"/>
            </a:lvl2pPr>
            <a:lvl3pPr marL="777240" indent="0" algn="ctr">
              <a:buNone/>
              <a:defRPr sz="1530"/>
            </a:lvl3pPr>
            <a:lvl4pPr marL="1165860" indent="0" algn="ctr">
              <a:buNone/>
              <a:defRPr sz="1360"/>
            </a:lvl4pPr>
            <a:lvl5pPr marL="1554480" indent="0" algn="ctr">
              <a:buNone/>
              <a:defRPr sz="1360"/>
            </a:lvl5pPr>
            <a:lvl6pPr marL="1943100" indent="0" algn="ctr">
              <a:buNone/>
              <a:defRPr sz="1360"/>
            </a:lvl6pPr>
            <a:lvl7pPr marL="2331720" indent="0" algn="ctr">
              <a:buNone/>
              <a:defRPr sz="1360"/>
            </a:lvl7pPr>
            <a:lvl8pPr marL="2720340" indent="0" algn="ctr">
              <a:buNone/>
              <a:defRPr sz="1360"/>
            </a:lvl8pPr>
            <a:lvl9pPr marL="3108960" indent="0" algn="ctr">
              <a:buNone/>
              <a:defRPr sz="136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87BD2-079C-4EE9-A540-83B3FE7E79BA}" type="datetimeFigureOut">
              <a:rPr lang="en-US" smtClean="0"/>
              <a:t>2/4/2024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3DD48-4707-442F-9460-CED5065193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519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87BD2-079C-4EE9-A540-83B3FE7E79BA}" type="datetimeFigureOut">
              <a:rPr lang="en-US" smtClean="0"/>
              <a:t>2/4/2024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3DD48-4707-442F-9460-CED5065193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0384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62124" y="535517"/>
            <a:ext cx="1675924" cy="852402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353" y="535517"/>
            <a:ext cx="4930616" cy="8524029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87BD2-079C-4EE9-A540-83B3FE7E79BA}" type="datetimeFigureOut">
              <a:rPr lang="en-US" smtClean="0"/>
              <a:t>2/4/2024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3DD48-4707-442F-9460-CED5065193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86190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87BD2-079C-4EE9-A540-83B3FE7E79BA}" type="datetimeFigureOut">
              <a:rPr lang="en-US" smtClean="0"/>
              <a:t>2/4/2024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3DD48-4707-442F-9460-CED5065193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33745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05" y="2507618"/>
            <a:ext cx="6703695" cy="4184014"/>
          </a:xfrm>
        </p:spPr>
        <p:txBody>
          <a:bodyPr anchor="b"/>
          <a:lstStyle>
            <a:lvl1pPr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05" y="6731215"/>
            <a:ext cx="6703695" cy="2200274"/>
          </a:xfrm>
        </p:spPr>
        <p:txBody>
          <a:bodyPr/>
          <a:lstStyle>
            <a:lvl1pPr marL="0" indent="0">
              <a:buNone/>
              <a:defRPr sz="2040">
                <a:solidFill>
                  <a:schemeClr val="tx1"/>
                </a:solidFill>
              </a:defRPr>
            </a:lvl1pPr>
            <a:lvl2pPr marL="38862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 marL="777240" indent="0">
              <a:buNone/>
              <a:defRPr sz="1530">
                <a:solidFill>
                  <a:schemeClr val="tx1">
                    <a:tint val="75000"/>
                  </a:schemeClr>
                </a:solidFill>
              </a:defRPr>
            </a:lvl3pPr>
            <a:lvl4pPr marL="11658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4pPr>
            <a:lvl5pPr marL="155448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5pPr>
            <a:lvl6pPr marL="194310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6pPr>
            <a:lvl7pPr marL="233172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7pPr>
            <a:lvl8pPr marL="272034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8pPr>
            <a:lvl9pPr marL="31089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87BD2-079C-4EE9-A540-83B3FE7E79BA}" type="datetimeFigureOut">
              <a:rPr lang="en-US" smtClean="0"/>
              <a:t>2/4/2024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3DD48-4707-442F-9460-CED5065193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43891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353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34778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87BD2-079C-4EE9-A540-83B3FE7E79BA}" type="datetimeFigureOut">
              <a:rPr lang="en-US" smtClean="0"/>
              <a:t>2/4/2024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3DD48-4707-442F-9460-CED5065193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89174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535519"/>
            <a:ext cx="6703695" cy="194415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366" y="2465706"/>
            <a:ext cx="3288089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5366" y="3674110"/>
            <a:ext cx="3288089" cy="54040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34778" y="2465706"/>
            <a:ext cx="3304282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34778" y="3674110"/>
            <a:ext cx="3304282" cy="54040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87BD2-079C-4EE9-A540-83B3FE7E79BA}" type="datetimeFigureOut">
              <a:rPr lang="en-US" smtClean="0"/>
              <a:t>2/4/2024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3DD48-4707-442F-9460-CED5065193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51485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87BD2-079C-4EE9-A540-83B3FE7E79BA}" type="datetimeFigureOut">
              <a:rPr lang="en-US" smtClean="0"/>
              <a:t>2/4/2024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3DD48-4707-442F-9460-CED5065193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84146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87BD2-079C-4EE9-A540-83B3FE7E79BA}" type="datetimeFigureOut">
              <a:rPr lang="en-US" smtClean="0"/>
              <a:t>2/4/2024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3DD48-4707-442F-9460-CED5065193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81886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4282" y="1448226"/>
            <a:ext cx="3934778" cy="7147983"/>
          </a:xfrm>
        </p:spPr>
        <p:txBody>
          <a:bodyPr/>
          <a:lstStyle>
            <a:lvl1pPr>
              <a:defRPr sz="2720"/>
            </a:lvl1pPr>
            <a:lvl2pPr>
              <a:defRPr sz="2380"/>
            </a:lvl2pPr>
            <a:lvl3pPr>
              <a:defRPr sz="204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87BD2-079C-4EE9-A540-83B3FE7E79BA}" type="datetimeFigureOut">
              <a:rPr lang="en-US" smtClean="0"/>
              <a:t>2/4/2024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3DD48-4707-442F-9460-CED5065193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19107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304282" y="1448226"/>
            <a:ext cx="3934778" cy="7147983"/>
          </a:xfrm>
        </p:spPr>
        <p:txBody>
          <a:bodyPr anchor="t"/>
          <a:lstStyle>
            <a:lvl1pPr marL="0" indent="0">
              <a:buNone/>
              <a:defRPr sz="2720"/>
            </a:lvl1pPr>
            <a:lvl2pPr marL="388620" indent="0">
              <a:buNone/>
              <a:defRPr sz="2380"/>
            </a:lvl2pPr>
            <a:lvl3pPr marL="777240" indent="0">
              <a:buNone/>
              <a:defRPr sz="2040"/>
            </a:lvl3pPr>
            <a:lvl4pPr marL="1165860" indent="0">
              <a:buNone/>
              <a:defRPr sz="1700"/>
            </a:lvl4pPr>
            <a:lvl5pPr marL="1554480" indent="0">
              <a:buNone/>
              <a:defRPr sz="1700"/>
            </a:lvl5pPr>
            <a:lvl6pPr marL="1943100" indent="0">
              <a:buNone/>
              <a:defRPr sz="1700"/>
            </a:lvl6pPr>
            <a:lvl7pPr marL="2331720" indent="0">
              <a:buNone/>
              <a:defRPr sz="1700"/>
            </a:lvl7pPr>
            <a:lvl8pPr marL="2720340" indent="0">
              <a:buNone/>
              <a:defRPr sz="1700"/>
            </a:lvl8pPr>
            <a:lvl9pPr marL="3108960" indent="0">
              <a:buNone/>
              <a:defRPr sz="17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87BD2-079C-4EE9-A540-83B3FE7E79BA}" type="datetimeFigureOut">
              <a:rPr lang="en-US" smtClean="0"/>
              <a:t>2/4/2024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3DD48-4707-442F-9460-CED5065193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29254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B87BD2-079C-4EE9-A540-83B3FE7E79BA}" type="datetimeFigureOut">
              <a:rPr lang="en-US" smtClean="0"/>
              <a:t>2/4/2024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83DD48-4707-442F-9460-CED5065193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23913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777240" rtl="0" eaLnBrk="1" latinLnBrk="0" hangingPunct="1">
        <a:lnSpc>
          <a:spcPct val="90000"/>
        </a:lnSpc>
        <a:spcBef>
          <a:spcPct val="0"/>
        </a:spcBef>
        <a:buNone/>
        <a:defRPr sz="37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10" indent="-194310" algn="l" defTabSz="777240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sz="2380" kern="1200">
          <a:solidFill>
            <a:schemeClr val="tx1"/>
          </a:solidFill>
          <a:latin typeface="+mn-lt"/>
          <a:ea typeface="+mn-ea"/>
          <a:cs typeface="+mn-cs"/>
        </a:defRPr>
      </a:lvl1pPr>
      <a:lvl2pPr marL="5829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2pPr>
      <a:lvl3pPr marL="9715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1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74879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213741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5260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9146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3032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1pPr>
      <a:lvl2pPr marL="3886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1658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194310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3317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7203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77724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600" b="1" i="1" dirty="0">
                <a:ln w="0">
                  <a:noFill/>
                </a:ln>
                <a:solidFill>
                  <a:srgbClr val="002060"/>
                </a:solidFill>
                <a:latin typeface="Trebuchet MS" panose="020B0603020202020204" pitchFamily="34" charset="0"/>
              </a:rPr>
              <a:t>Buyer Looking on Daniel Island</a:t>
            </a:r>
          </a:p>
        </p:txBody>
      </p:sp>
      <p:sp>
        <p:nvSpPr>
          <p:cNvPr id="19" name="Rectangle 18"/>
          <p:cNvSpPr/>
          <p:nvPr/>
        </p:nvSpPr>
        <p:spPr>
          <a:xfrm>
            <a:off x="0" y="781925"/>
            <a:ext cx="77724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dirty="0">
                <a:ln w="0">
                  <a:noFill/>
                </a:ln>
                <a:solidFill>
                  <a:srgbClr val="002269"/>
                </a:solidFill>
                <a:latin typeface="Trebuchet MS" panose="020B0603020202020204" pitchFamily="34" charset="0"/>
              </a:rPr>
              <a:t>I have a cash buyer looking for an Off </a:t>
            </a:r>
            <a:r>
              <a:rPr lang="en-US" sz="2400">
                <a:ln w="0">
                  <a:noFill/>
                </a:ln>
                <a:solidFill>
                  <a:srgbClr val="002269"/>
                </a:solidFill>
                <a:latin typeface="Trebuchet MS" panose="020B0603020202020204" pitchFamily="34" charset="0"/>
              </a:rPr>
              <a:t>Market House</a:t>
            </a:r>
            <a:br>
              <a:rPr lang="en-US" sz="2400">
                <a:ln w="0">
                  <a:noFill/>
                </a:ln>
                <a:solidFill>
                  <a:srgbClr val="002269"/>
                </a:solidFill>
                <a:latin typeface="Trebuchet MS" panose="020B0603020202020204" pitchFamily="34" charset="0"/>
              </a:rPr>
            </a:br>
            <a:r>
              <a:rPr lang="en-US" sz="2400">
                <a:ln w="0">
                  <a:noFill/>
                </a:ln>
                <a:solidFill>
                  <a:srgbClr val="002269"/>
                </a:solidFill>
                <a:latin typeface="Trebuchet MS" panose="020B0603020202020204" pitchFamily="34" charset="0"/>
              </a:rPr>
              <a:t>on </a:t>
            </a:r>
            <a:r>
              <a:rPr lang="en-US" sz="2400" dirty="0">
                <a:ln w="0">
                  <a:noFill/>
                </a:ln>
                <a:solidFill>
                  <a:srgbClr val="002269"/>
                </a:solidFill>
                <a:latin typeface="Trebuchet MS" panose="020B0603020202020204" pitchFamily="34" charset="0"/>
              </a:rPr>
              <a:t>Daniel Island up to $1.6M.</a:t>
            </a:r>
          </a:p>
          <a:p>
            <a:pPr algn="ctr"/>
            <a:endParaRPr lang="en-US" sz="2400" dirty="0">
              <a:ln w="0">
                <a:noFill/>
              </a:ln>
              <a:solidFill>
                <a:srgbClr val="002269"/>
              </a:solidFill>
              <a:latin typeface="Trebuchet MS" panose="020B0603020202020204" pitchFamily="34" charset="0"/>
            </a:endParaRPr>
          </a:p>
          <a:p>
            <a:pPr algn="ctr"/>
            <a:r>
              <a:rPr lang="en-US" sz="2400" dirty="0">
                <a:ln w="0">
                  <a:noFill/>
                </a:ln>
                <a:solidFill>
                  <a:srgbClr val="002269"/>
                </a:solidFill>
                <a:latin typeface="Trebuchet MS" panose="020B0603020202020204" pitchFamily="34" charset="0"/>
              </a:rPr>
              <a:t>They would prefer a home that is one-story or</a:t>
            </a:r>
          </a:p>
          <a:p>
            <a:pPr algn="ctr"/>
            <a:r>
              <a:rPr lang="en-US" sz="2400" dirty="0">
                <a:ln w="0">
                  <a:noFill/>
                </a:ln>
                <a:solidFill>
                  <a:srgbClr val="002269"/>
                </a:solidFill>
                <a:latin typeface="Trebuchet MS" panose="020B0603020202020204" pitchFamily="34" charset="0"/>
              </a:rPr>
              <a:t>Ground Floor Primary Suite.</a:t>
            </a:r>
          </a:p>
          <a:p>
            <a:pPr algn="ctr"/>
            <a:endParaRPr lang="en-US" sz="2400" dirty="0">
              <a:ln w="0">
                <a:noFill/>
              </a:ln>
              <a:solidFill>
                <a:srgbClr val="002269"/>
              </a:solidFill>
              <a:latin typeface="Trebuchet MS" panose="020B0603020202020204" pitchFamily="34" charset="0"/>
            </a:endParaRPr>
          </a:p>
          <a:p>
            <a:pPr algn="ctr"/>
            <a:r>
              <a:rPr lang="en-US" sz="2400" dirty="0">
                <a:ln w="0">
                  <a:noFill/>
                </a:ln>
                <a:solidFill>
                  <a:srgbClr val="002269"/>
                </a:solidFill>
                <a:latin typeface="Trebuchet MS" panose="020B0603020202020204" pitchFamily="34" charset="0"/>
              </a:rPr>
              <a:t>We have seen everything on MLS.</a:t>
            </a:r>
          </a:p>
          <a:p>
            <a:pPr algn="ctr"/>
            <a:endParaRPr lang="en-US" sz="2400" dirty="0">
              <a:ln w="0">
                <a:noFill/>
              </a:ln>
              <a:solidFill>
                <a:srgbClr val="002269"/>
              </a:solidFill>
              <a:latin typeface="Trebuchet MS" panose="020B0603020202020204" pitchFamily="34" charset="0"/>
            </a:endParaRPr>
          </a:p>
          <a:p>
            <a:pPr algn="ctr"/>
            <a:r>
              <a:rPr lang="en-US" sz="2400" dirty="0">
                <a:ln w="0">
                  <a:noFill/>
                </a:ln>
                <a:solidFill>
                  <a:srgbClr val="002269"/>
                </a:solidFill>
                <a:latin typeface="Trebuchet MS" panose="020B0603020202020204" pitchFamily="34" charset="0"/>
              </a:rPr>
              <a:t>If you have a listing coming up or know of something that might work, please let me know!</a:t>
            </a:r>
          </a:p>
          <a:p>
            <a:pPr algn="ctr"/>
            <a:endParaRPr lang="en-US" sz="2400" dirty="0">
              <a:ln w="0">
                <a:noFill/>
              </a:ln>
              <a:solidFill>
                <a:srgbClr val="002269"/>
              </a:solidFill>
              <a:latin typeface="Trebuchet MS" panose="020B0603020202020204" pitchFamily="34" charset="0"/>
            </a:endParaRPr>
          </a:p>
          <a:p>
            <a:pPr algn="ctr"/>
            <a:r>
              <a:rPr lang="en-US" sz="2400" dirty="0">
                <a:ln w="0">
                  <a:noFill/>
                </a:ln>
                <a:solidFill>
                  <a:srgbClr val="002269"/>
                </a:solidFill>
                <a:latin typeface="Trebuchet MS" panose="020B0603020202020204" pitchFamily="34" charset="0"/>
              </a:rPr>
              <a:t>Thanks!</a:t>
            </a:r>
          </a:p>
        </p:txBody>
      </p:sp>
      <p:pic>
        <p:nvPicPr>
          <p:cNvPr id="25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3493821" y="5468652"/>
            <a:ext cx="784758" cy="1041716"/>
          </a:xfrm>
          <a:prstGeom prst="ellips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pic>
        <p:nvPicPr>
          <p:cNvPr id="26" name="Picture 1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/>
        </p:blipFill>
        <p:spPr bwMode="auto">
          <a:xfrm>
            <a:off x="3347515" y="8164349"/>
            <a:ext cx="1077371" cy="6150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sp>
        <p:nvSpPr>
          <p:cNvPr id="27" name="Text Box 12"/>
          <p:cNvSpPr txBox="1">
            <a:spLocks noChangeArrowheads="1"/>
          </p:cNvSpPr>
          <p:nvPr/>
        </p:nvSpPr>
        <p:spPr bwMode="auto">
          <a:xfrm>
            <a:off x="1841416" y="6672780"/>
            <a:ext cx="4089568" cy="13291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ctr" anchorCtr="0" compatLnSpc="1">
            <a:prstTxWarp prst="textNoShape">
              <a:avLst/>
            </a:prstTxWarp>
          </a:bodyPr>
          <a:lstStyle/>
          <a:p>
            <a:pPr lvl="0"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000" b="1" dirty="0">
                <a:solidFill>
                  <a:srgbClr val="002269"/>
                </a:solidFill>
                <a:latin typeface="Trebuchet MS" panose="020B0603020202020204" pitchFamily="34" charset="0"/>
              </a:rPr>
              <a:t>Jason Newhauser </a:t>
            </a:r>
          </a:p>
          <a:p>
            <a:pPr lvl="0"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400" b="1" dirty="0">
                <a:solidFill>
                  <a:srgbClr val="002269"/>
                </a:solidFill>
                <a:latin typeface="Trebuchet MS" panose="020B0603020202020204" pitchFamily="34" charset="0"/>
              </a:rPr>
              <a:t>(843) 534-6564</a:t>
            </a:r>
          </a:p>
          <a:p>
            <a:pPr lvl="0"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400" b="1" dirty="0">
                <a:solidFill>
                  <a:srgbClr val="002269"/>
                </a:solidFill>
                <a:latin typeface="Trebuchet MS" panose="020B0603020202020204" pitchFamily="34" charset="0"/>
              </a:rPr>
              <a:t>jasonsellscharleston@gmail.com</a:t>
            </a:r>
          </a:p>
          <a:p>
            <a:pPr lvl="0"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400" b="1" dirty="0">
                <a:solidFill>
                  <a:srgbClr val="002269"/>
                </a:solidFill>
                <a:latin typeface="Trebuchet MS" panose="020B0603020202020204" pitchFamily="34" charset="0"/>
              </a:rPr>
              <a:t>www.jasonnewhauser.com</a:t>
            </a:r>
            <a:endParaRPr kumimoji="0" lang="en-US" altLang="en-US" sz="1100" b="1" u="none" strike="noStrike" cap="none" normalizeH="0" baseline="0" dirty="0">
              <a:ln>
                <a:noFill/>
              </a:ln>
              <a:solidFill>
                <a:srgbClr val="002269"/>
              </a:solidFill>
              <a:effectLst/>
              <a:latin typeface="Trebuchet MS" panose="020B0603020202020204" pitchFamily="34" charset="0"/>
            </a:endParaRPr>
          </a:p>
        </p:txBody>
      </p:sp>
      <p:sp>
        <p:nvSpPr>
          <p:cNvPr id="28" name="Text Box 13"/>
          <p:cNvSpPr txBox="1">
            <a:spLocks noChangeArrowheads="1"/>
          </p:cNvSpPr>
          <p:nvPr/>
        </p:nvSpPr>
        <p:spPr bwMode="auto">
          <a:xfrm>
            <a:off x="1976186" y="8941772"/>
            <a:ext cx="3820029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ctr" anchorCtr="0" compatLnSpc="1">
            <a:prstTxWarp prst="textNoShape">
              <a:avLst/>
            </a:prstTxWarp>
          </a:bodyPr>
          <a:lstStyle/>
          <a:p>
            <a:pPr lvl="0"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050" b="1" dirty="0">
                <a:solidFill>
                  <a:srgbClr val="002269"/>
                </a:solidFill>
                <a:latin typeface="Trebuchet MS" panose="020B0603020202020204" pitchFamily="34" charset="0"/>
              </a:rPr>
              <a:t>Coldwell Banker Realty</a:t>
            </a:r>
          </a:p>
          <a:p>
            <a:pPr lvl="0"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050" b="1" dirty="0">
                <a:solidFill>
                  <a:srgbClr val="002269"/>
                </a:solidFill>
                <a:latin typeface="Trebuchet MS" panose="020B0603020202020204" pitchFamily="34" charset="0"/>
              </a:rPr>
              <a:t>55 Broad St</a:t>
            </a:r>
          </a:p>
          <a:p>
            <a:pPr lvl="0"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050" b="1" dirty="0">
                <a:solidFill>
                  <a:srgbClr val="002269"/>
                </a:solidFill>
                <a:latin typeface="Trebuchet MS" panose="020B0603020202020204" pitchFamily="34" charset="0"/>
              </a:rPr>
              <a:t>Charleston, SC 29401</a:t>
            </a:r>
            <a:endParaRPr kumimoji="0" lang="en-US" altLang="en-US" sz="1400" b="1" i="0" u="none" strike="noStrike" cap="none" normalizeH="0" baseline="0" dirty="0">
              <a:ln>
                <a:noFill/>
              </a:ln>
              <a:solidFill>
                <a:srgbClr val="002269"/>
              </a:solidFill>
              <a:effectLst/>
              <a:latin typeface="Trebuchet MS" panose="020B06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18931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133</TotalTime>
  <Words>94</Words>
  <Application>Microsoft Office PowerPoint</Application>
  <PresentationFormat>Custom</PresentationFormat>
  <Paragraphs>18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Trebuchet MS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A. Thomas Price</dc:creator>
  <cp:lastModifiedBy>A. Thomas Price</cp:lastModifiedBy>
  <cp:revision>29</cp:revision>
  <dcterms:created xsi:type="dcterms:W3CDTF">2016-10-21T14:02:21Z</dcterms:created>
  <dcterms:modified xsi:type="dcterms:W3CDTF">2024-02-04T19:46:36Z</dcterms:modified>
</cp:coreProperties>
</file>