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108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58728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200" b="1" i="1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Searching on Daniel Island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914400" y="4654806"/>
            <a:ext cx="407644" cy="510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1014254"/>
            <a:ext cx="731520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u="sng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</a:t>
            </a:r>
            <a:r>
              <a:rPr lang="en-US" sz="2200" u="sng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looking for</a:t>
            </a:r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Single Family Detached 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$850,000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bed/2 bath minimum 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2,300 + sq ft </a:t>
            </a:r>
          </a:p>
        </p:txBody>
      </p:sp>
      <p:pic>
        <p:nvPicPr>
          <p:cNvPr id="9" name="Picture 3">
            <a:extLst>
              <a:ext uri="{FF2B5EF4-FFF2-40B4-BE49-F238E27FC236}">
                <a16:creationId xmlns:a16="http://schemas.microsoft.com/office/drawing/2014/main" id="{81BD96A5-D5AA-48A3-98CE-2CB2D20B0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60781" y="4742989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383EFA78-69CF-45AB-8386-B3385E2A5874}"/>
              </a:ext>
            </a:extLst>
          </p:cNvPr>
          <p:cNvSpPr/>
          <p:nvPr/>
        </p:nvSpPr>
        <p:spPr>
          <a:xfrm>
            <a:off x="124691" y="5265860"/>
            <a:ext cx="7065818" cy="190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36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Charleston Group | 902 Savannah Hwy | Charleston, SC 29407-7802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31FAD2-41FB-451B-BB8D-8C4020CBE3C3}"/>
              </a:ext>
            </a:extLst>
          </p:cNvPr>
          <p:cNvSpPr/>
          <p:nvPr/>
        </p:nvSpPr>
        <p:spPr>
          <a:xfrm>
            <a:off x="1987515" y="4673017"/>
            <a:ext cx="3340168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Greg Gelber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494-2354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greg.gelber@agentownedrealty.com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4" descr="A person smiling with the arms crossed&#10;&#10;Description automatically generated with low confidence">
            <a:extLst>
              <a:ext uri="{FF2B5EF4-FFF2-40B4-BE49-F238E27FC236}">
                <a16:creationId xmlns:a16="http://schemas.microsoft.com/office/drawing/2014/main" id="{BB93D22C-4C48-455D-9A48-B285F7FECC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609101"/>
            <a:ext cx="679089" cy="75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50</cp:revision>
  <dcterms:created xsi:type="dcterms:W3CDTF">2006-08-16T00:00:00Z</dcterms:created>
  <dcterms:modified xsi:type="dcterms:W3CDTF">2021-02-10T23:52:17Z</dcterms:modified>
</cp:coreProperties>
</file>