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10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558728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200" b="1" i="1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Need Daniel Island Home ASAP</a:t>
            </a:r>
          </a:p>
        </p:txBody>
      </p:sp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914400" y="4654806"/>
            <a:ext cx="407644" cy="510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" y="844977"/>
            <a:ext cx="731520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u="sng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looking for</a:t>
            </a:r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Single Family Detached 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$850,000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bed/2 bath minimum 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2,300 + sq ft </a:t>
            </a:r>
          </a:p>
          <a:p>
            <a:pPr algn="ctr"/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has seen </a:t>
            </a:r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that is currently on offer in </a:t>
            </a:r>
            <a:r>
              <a:rPr lang="en-US" sz="220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MLS. </a:t>
            </a:r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Hoping you might have a listing about to come on-line.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so, please call me!!</a:t>
            </a: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81BD96A5-D5AA-48A3-98CE-2CB2D20B02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60781" y="4742989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83EFA78-69CF-45AB-8386-B3385E2A5874}"/>
              </a:ext>
            </a:extLst>
          </p:cNvPr>
          <p:cNvSpPr/>
          <p:nvPr/>
        </p:nvSpPr>
        <p:spPr>
          <a:xfrm>
            <a:off x="124691" y="5265860"/>
            <a:ext cx="7065818" cy="190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36" dirty="0">
                <a:solidFill>
                  <a:srgbClr val="002060"/>
                </a:solidFill>
                <a:latin typeface="Century Gothic" panose="020B0502020202020204" pitchFamily="34" charset="0"/>
              </a:rPr>
              <a:t>AgentOwned Charleston Group | 902 Savannah Hwy | Charleston, SC 29407-7802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31FAD2-41FB-451B-BB8D-8C4020CBE3C3}"/>
              </a:ext>
            </a:extLst>
          </p:cNvPr>
          <p:cNvSpPr/>
          <p:nvPr/>
        </p:nvSpPr>
        <p:spPr>
          <a:xfrm>
            <a:off x="1987515" y="4673017"/>
            <a:ext cx="3340168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55" dirty="0">
                <a:solidFill>
                  <a:srgbClr val="002060"/>
                </a:solidFill>
                <a:latin typeface="Century Gothic" panose="020B0502020202020204" pitchFamily="34" charset="0"/>
              </a:rPr>
              <a:t>Greg Gelber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(843) 494-2354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greg.gelber@agentownedrealty.com</a:t>
            </a:r>
            <a:endParaRPr lang="en-US" sz="727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Picture 4" descr="A person smiling with the arms crossed&#10;&#10;Description automatically generated with low confidence">
            <a:extLst>
              <a:ext uri="{FF2B5EF4-FFF2-40B4-BE49-F238E27FC236}">
                <a16:creationId xmlns:a16="http://schemas.microsoft.com/office/drawing/2014/main" id="{BB93D22C-4C48-455D-9A48-B285F7FECC2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609101"/>
            <a:ext cx="679089" cy="75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81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51</cp:revision>
  <dcterms:created xsi:type="dcterms:W3CDTF">2006-08-16T00:00:00Z</dcterms:created>
  <dcterms:modified xsi:type="dcterms:W3CDTF">2021-02-18T21:12:24Z</dcterms:modified>
</cp:coreProperties>
</file>