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961" y="5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928059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800" b="1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Looking For Condo Or </a:t>
            </a:r>
            <a:br>
              <a:rPr lang="en-US" sz="2800" b="1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800" b="1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Small Home Near MUSC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William Means Real Estate, LLC | 41 Broad St. | Charleston, SC 29401-2901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8031" y="4609100"/>
            <a:ext cx="6739799" cy="512064"/>
            <a:chOff x="289133" y="4553894"/>
            <a:chExt cx="6739799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89133" y="4554510"/>
              <a:ext cx="407644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516868" y="4553894"/>
              <a:ext cx="512064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-1" y="1188436"/>
            <a:ext cx="731520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have clients looking for a condo or small home near MUSC. </a:t>
            </a:r>
          </a:p>
          <a:p>
            <a:pPr algn="ctr"/>
            <a:endParaRPr lang="en-US" sz="24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4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Clients have already seen everything listed in MLS.</a:t>
            </a:r>
          </a:p>
          <a:p>
            <a:pPr algn="ctr"/>
            <a:endParaRPr lang="en-US" sz="24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4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you have a listing coming to </a:t>
            </a:r>
            <a:r>
              <a:rPr lang="en-US" sz="240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market soon?</a:t>
            </a:r>
            <a:endParaRPr lang="en-US" sz="24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24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4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let me know...and thank you!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958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</a:t>
            </a:r>
            <a:r>
              <a:rPr lang="en-US" sz="14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Brian@williammeans.com</a:t>
            </a:r>
            <a:endParaRPr lang="en-US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</a:rPr>
              <a:t>www.charlestonrealestate.com </a:t>
            </a:r>
            <a:endParaRPr lang="en-US" sz="14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83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55</cp:revision>
  <dcterms:created xsi:type="dcterms:W3CDTF">2006-08-16T00:00:00Z</dcterms:created>
  <dcterms:modified xsi:type="dcterms:W3CDTF">2022-04-20T12:57:56Z</dcterms:modified>
</cp:coreProperties>
</file>