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9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102039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1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Wanted!</a:t>
            </a:r>
          </a:p>
          <a:p>
            <a:pPr algn="ctr"/>
            <a:r>
              <a:rPr lang="en-US" sz="31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</a:t>
            </a:r>
            <a:r>
              <a:rPr lang="en-US" sz="3100" b="1" i="1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 A Listing </a:t>
            </a:r>
            <a:r>
              <a:rPr lang="en-US" sz="31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Downtown?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41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1" y="1580851"/>
            <a:ext cx="7315201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looking for a 1-2 bedroom in Downtown Charleston</a:t>
            </a:r>
          </a:p>
          <a:p>
            <a:pPr algn="ctr"/>
            <a:endParaRPr lang="en-US" sz="21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$625,000</a:t>
            </a:r>
          </a:p>
          <a:p>
            <a:pPr algn="ctr"/>
            <a:endParaRPr lang="en-US" sz="21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past flooding history</a:t>
            </a:r>
          </a:p>
          <a:p>
            <a:pPr algn="ctr"/>
            <a:endParaRPr lang="en-US" sz="21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has seen all listed in MLS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66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51</cp:revision>
  <dcterms:created xsi:type="dcterms:W3CDTF">2006-08-16T00:00:00Z</dcterms:created>
  <dcterms:modified xsi:type="dcterms:W3CDTF">2021-03-30T14:43:19Z</dcterms:modified>
</cp:coreProperties>
</file>