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961" y="72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451006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500" b="1" i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Looking For Condo Or Small Home Downtown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William Means Real Estate, LLC | 41 Broad St. | Charleston, SC 29401-2901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8031" y="4609100"/>
            <a:ext cx="6739799" cy="512064"/>
            <a:chOff x="289133" y="4553894"/>
            <a:chExt cx="6739799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89133" y="4554510"/>
              <a:ext cx="407644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516868" y="4553894"/>
              <a:ext cx="512064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-1" y="734465"/>
            <a:ext cx="731520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Looking for 2-3 bedroom condo or home</a:t>
            </a:r>
            <a:br>
              <a:rPr lang="en-US" sz="22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2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 to $1.1M in Downtown Charleston. </a:t>
            </a:r>
          </a:p>
          <a:p>
            <a:pPr algn="ctr"/>
            <a:endParaRPr lang="en-US" sz="22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Pre-approved Buyer. Prefer South of Calhoun Street.</a:t>
            </a:r>
          </a:p>
          <a:p>
            <a:pPr algn="ctr"/>
            <a:endParaRPr lang="en-US" sz="22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Clients have already seen everything listed in MLS.</a:t>
            </a:r>
          </a:p>
          <a:p>
            <a:pPr algn="ctr"/>
            <a:endParaRPr lang="en-US" sz="22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you have a listing coming to market soon?</a:t>
            </a:r>
          </a:p>
          <a:p>
            <a:pPr algn="ctr"/>
            <a:endParaRPr lang="en-US" sz="22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let me know...and thank you!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4958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</a:t>
            </a:r>
            <a:r>
              <a:rPr lang="en-US" sz="14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Brian@williammeans.com</a:t>
            </a:r>
            <a:endParaRPr lang="en-US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dirty="0">
                <a:solidFill>
                  <a:srgbClr val="124E2C"/>
                </a:solidFill>
                <a:latin typeface="Avenir Next LT Pro" panose="020B0504020202020204" pitchFamily="34" charset="0"/>
              </a:rPr>
              <a:t>www.charlestonrealestate.com </a:t>
            </a:r>
            <a:endParaRPr lang="en-US" sz="14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93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Avenir Next LT Pro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56</cp:revision>
  <dcterms:created xsi:type="dcterms:W3CDTF">2006-08-16T00:00:00Z</dcterms:created>
  <dcterms:modified xsi:type="dcterms:W3CDTF">2022-05-17T12:16:51Z</dcterms:modified>
</cp:coreProperties>
</file>