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5486400" type="B5JIS"/>
  <p:notesSz cx="6858000" cy="9144000"/>
  <p:defaultTextStyle>
    <a:defPPr>
      <a:defRPr lang="en-US"/>
    </a:defPPr>
    <a:lvl1pPr marL="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65707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731414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97121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462828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828535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194242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55995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925656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2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24E2C"/>
    <a:srgbClr val="7AB7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846" y="46"/>
      </p:cViewPr>
      <p:guideLst>
        <p:guide orient="horz" pos="172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1704342"/>
            <a:ext cx="6217920" cy="11760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3108960"/>
            <a:ext cx="5120640" cy="14020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65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314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971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4628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285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1942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5599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9256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219711"/>
            <a:ext cx="1645920" cy="46812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219711"/>
            <a:ext cx="4815840" cy="46812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3525521"/>
            <a:ext cx="6217920" cy="1089660"/>
          </a:xfrm>
        </p:spPr>
        <p:txBody>
          <a:bodyPr anchor="t"/>
          <a:lstStyle>
            <a:lvl1pPr algn="l">
              <a:defRPr sz="32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2325370"/>
            <a:ext cx="6217920" cy="1200150"/>
          </a:xfrm>
        </p:spPr>
        <p:txBody>
          <a:bodyPr anchor="b"/>
          <a:lstStyle>
            <a:lvl1pPr marL="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1pPr>
            <a:lvl2pPr marL="36570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73141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097121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4pPr>
            <a:lvl5pPr marL="1462828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5pPr>
            <a:lvl6pPr marL="1828535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6pPr>
            <a:lvl7pPr marL="2194242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7pPr>
            <a:lvl8pPr marL="255995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8pPr>
            <a:lvl9pPr marL="2925656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28091"/>
            <a:ext cx="3232151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0" y="1739901"/>
            <a:ext cx="3232151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0" y="1228091"/>
            <a:ext cx="3233420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1739901"/>
            <a:ext cx="3233420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218440"/>
            <a:ext cx="2406650" cy="92964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0" y="218440"/>
            <a:ext cx="4089401" cy="468249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1" y="1148080"/>
            <a:ext cx="2406650" cy="375285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1" y="3840481"/>
            <a:ext cx="4389120" cy="45339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1" y="490220"/>
            <a:ext cx="4389120" cy="3291840"/>
          </a:xfrm>
        </p:spPr>
        <p:txBody>
          <a:bodyPr/>
          <a:lstStyle>
            <a:lvl1pPr marL="0" indent="0">
              <a:buNone/>
              <a:defRPr sz="2600"/>
            </a:lvl1pPr>
            <a:lvl2pPr marL="365707" indent="0">
              <a:buNone/>
              <a:defRPr sz="2200"/>
            </a:lvl2pPr>
            <a:lvl3pPr marL="731414" indent="0">
              <a:buNone/>
              <a:defRPr sz="1900"/>
            </a:lvl3pPr>
            <a:lvl4pPr marL="1097121" indent="0">
              <a:buNone/>
              <a:defRPr sz="1600"/>
            </a:lvl4pPr>
            <a:lvl5pPr marL="1462828" indent="0">
              <a:buNone/>
              <a:defRPr sz="1600"/>
            </a:lvl5pPr>
            <a:lvl6pPr marL="1828535" indent="0">
              <a:buNone/>
              <a:defRPr sz="1600"/>
            </a:lvl6pPr>
            <a:lvl7pPr marL="2194242" indent="0">
              <a:buNone/>
              <a:defRPr sz="1600"/>
            </a:lvl7pPr>
            <a:lvl8pPr marL="2559950" indent="0">
              <a:buNone/>
              <a:defRPr sz="1600"/>
            </a:lvl8pPr>
            <a:lvl9pPr marL="2925656" indent="0">
              <a:buNone/>
              <a:defRPr sz="1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1" y="4293871"/>
            <a:ext cx="4389120" cy="64389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219710"/>
            <a:ext cx="6583680" cy="914400"/>
          </a:xfrm>
          <a:prstGeom prst="rect">
            <a:avLst/>
          </a:prstGeom>
        </p:spPr>
        <p:txBody>
          <a:bodyPr vert="horz" lIns="73141" tIns="36571" rIns="73141" bIns="3657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80162"/>
            <a:ext cx="6583680" cy="3620771"/>
          </a:xfrm>
          <a:prstGeom prst="rect">
            <a:avLst/>
          </a:prstGeom>
        </p:spPr>
        <p:txBody>
          <a:bodyPr vert="horz" lIns="73141" tIns="36571" rIns="73141" bIns="3657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5085080"/>
            <a:ext cx="23164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31414" rtl="0" eaLnBrk="1" latinLnBrk="0" hangingPunct="1">
        <a:spcBef>
          <a:spcPct val="0"/>
        </a:spcBef>
        <a:buNone/>
        <a:defRPr sz="3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280" indent="-274280" algn="l" defTabSz="73141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94274" indent="-228567" algn="l" defTabSz="73141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8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975" indent="-182853" algn="l" defTabSz="731414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682" indent="-182853" algn="l" defTabSz="731414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389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096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2803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510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65707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31414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121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828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535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242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5995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25656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" y="0"/>
            <a:ext cx="7315199" cy="527950"/>
          </a:xfrm>
          <a:prstGeom prst="rect">
            <a:avLst/>
          </a:prstGeom>
        </p:spPr>
        <p:txBody>
          <a:bodyPr wrap="square" lIns="65645" tIns="32822" rIns="65645" bIns="32822">
            <a:spAutoFit/>
          </a:bodyPr>
          <a:lstStyle/>
          <a:p>
            <a:pPr algn="ctr"/>
            <a:r>
              <a:rPr lang="en-US" sz="3000" b="1" i="1" dirty="0">
                <a:solidFill>
                  <a:srgbClr val="002060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Need Downtown Home ASAP</a:t>
            </a:r>
          </a:p>
        </p:txBody>
      </p:sp>
      <p:sp>
        <p:nvSpPr>
          <p:cNvPr id="4" name="Rectangle 3"/>
          <p:cNvSpPr/>
          <p:nvPr/>
        </p:nvSpPr>
        <p:spPr>
          <a:xfrm>
            <a:off x="-1" y="660311"/>
            <a:ext cx="7315201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00" u="sng" dirty="0">
                <a:solidFill>
                  <a:srgbClr val="002060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Client looking for</a:t>
            </a:r>
            <a:endParaRPr lang="en-US" sz="2200" dirty="0">
              <a:solidFill>
                <a:srgbClr val="002060"/>
              </a:solidFill>
              <a:latin typeface="Avenir Next LT Pro" panose="020B0504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en-US" sz="2200" dirty="0">
              <a:solidFill>
                <a:srgbClr val="002060"/>
              </a:solidFill>
              <a:latin typeface="Avenir Next LT Pro" panose="020B0504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2200" dirty="0">
                <a:solidFill>
                  <a:srgbClr val="002060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Wagener Terrace, Hampton Park Terrace, North Central</a:t>
            </a:r>
          </a:p>
          <a:p>
            <a:pPr algn="ctr"/>
            <a:r>
              <a:rPr lang="en-US" sz="2200" dirty="0">
                <a:solidFill>
                  <a:srgbClr val="002060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Up to $1,400,000</a:t>
            </a:r>
          </a:p>
          <a:p>
            <a:pPr algn="ctr"/>
            <a:r>
              <a:rPr lang="en-US" sz="2200" dirty="0">
                <a:solidFill>
                  <a:srgbClr val="002060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Minimum 3 Bed/2.5 Bath </a:t>
            </a:r>
          </a:p>
          <a:p>
            <a:pPr algn="ctr"/>
            <a:r>
              <a:rPr lang="en-US" sz="2200" dirty="0">
                <a:solidFill>
                  <a:srgbClr val="002060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2400+ sq ft</a:t>
            </a:r>
          </a:p>
          <a:p>
            <a:pPr algn="ctr"/>
            <a:r>
              <a:rPr lang="en-US" sz="2200" dirty="0">
                <a:solidFill>
                  <a:srgbClr val="002060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0.1+ Acres</a:t>
            </a:r>
          </a:p>
          <a:p>
            <a:pPr algn="ctr"/>
            <a:endParaRPr lang="en-US" sz="2200" dirty="0">
              <a:solidFill>
                <a:srgbClr val="002060"/>
              </a:solidFill>
              <a:latin typeface="Avenir Next LT Pro" panose="020B0504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2200" dirty="0">
                <a:solidFill>
                  <a:srgbClr val="002060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Client has seen all that is currently on offer in the MLS. Hoping you might have a listing about to come on-line.</a:t>
            </a:r>
          </a:p>
          <a:p>
            <a:pPr algn="ctr"/>
            <a:r>
              <a:rPr lang="en-US" sz="2200" dirty="0">
                <a:solidFill>
                  <a:srgbClr val="002060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If so, please call me!!</a:t>
            </a:r>
          </a:p>
        </p:txBody>
      </p:sp>
      <p:pic>
        <p:nvPicPr>
          <p:cNvPr id="12" name="Picture 3">
            <a:extLst>
              <a:ext uri="{FF2B5EF4-FFF2-40B4-BE49-F238E27FC236}">
                <a16:creationId xmlns:a16="http://schemas.microsoft.com/office/drawing/2014/main" id="{55CA03DB-09A5-4BA3-9A03-60D130D8B6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06591" y="4856155"/>
            <a:ext cx="1102019" cy="4840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A3DFEE04-D1CF-4F4A-BA84-731A0B74EBC7}"/>
              </a:ext>
            </a:extLst>
          </p:cNvPr>
          <p:cNvSpPr/>
          <p:nvPr/>
        </p:nvSpPr>
        <p:spPr>
          <a:xfrm>
            <a:off x="4208609" y="4821192"/>
            <a:ext cx="2954191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solidFill>
                  <a:srgbClr val="002060"/>
                </a:solidFill>
                <a:latin typeface="Century Gothic" panose="020B0502020202020204" pitchFamily="34" charset="0"/>
              </a:rPr>
              <a:t>AgentOwned Charleston Group</a:t>
            </a:r>
          </a:p>
          <a:p>
            <a:pPr algn="ctr"/>
            <a:r>
              <a:rPr lang="en-US" sz="1000" dirty="0">
                <a:solidFill>
                  <a:srgbClr val="002060"/>
                </a:solidFill>
                <a:latin typeface="Century Gothic" panose="020B0502020202020204" pitchFamily="34" charset="0"/>
              </a:rPr>
              <a:t>902 Savannah Hwy</a:t>
            </a:r>
          </a:p>
          <a:p>
            <a:pPr algn="ctr"/>
            <a:r>
              <a:rPr lang="en-US" sz="1000" dirty="0">
                <a:solidFill>
                  <a:srgbClr val="002060"/>
                </a:solidFill>
                <a:latin typeface="Century Gothic" panose="020B0502020202020204" pitchFamily="34" charset="0"/>
              </a:rPr>
              <a:t>Charleston, SC 29407-7802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AEFD778-51C7-4634-AD49-C957FB4F2E35}"/>
              </a:ext>
            </a:extLst>
          </p:cNvPr>
          <p:cNvSpPr/>
          <p:nvPr/>
        </p:nvSpPr>
        <p:spPr>
          <a:xfrm>
            <a:off x="-1752600" y="2895600"/>
            <a:ext cx="1600200" cy="7779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55" dirty="0">
                <a:solidFill>
                  <a:srgbClr val="002060"/>
                </a:solidFill>
                <a:latin typeface="Century Gothic" panose="020B0502020202020204" pitchFamily="34" charset="0"/>
              </a:rPr>
              <a:t>Greg Gelber</a:t>
            </a:r>
          </a:p>
          <a:p>
            <a:r>
              <a:rPr lang="en-US" sz="1000" dirty="0">
                <a:solidFill>
                  <a:srgbClr val="002060"/>
                </a:solidFill>
                <a:latin typeface="Century Gothic" panose="020B0502020202020204" pitchFamily="34" charset="0"/>
              </a:rPr>
              <a:t>(843) 494-2354</a:t>
            </a:r>
          </a:p>
          <a:p>
            <a:r>
              <a:rPr lang="en-US" sz="1000" dirty="0">
                <a:solidFill>
                  <a:srgbClr val="002060"/>
                </a:solidFill>
                <a:latin typeface="Century Gothic" panose="020B0502020202020204" pitchFamily="34" charset="0"/>
              </a:rPr>
              <a:t>greg.gelber@agentownedrealty.com</a:t>
            </a:r>
            <a:endParaRPr lang="en-US" sz="727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0A6E636-F15F-4BE3-8152-844612DC5591}"/>
              </a:ext>
            </a:extLst>
          </p:cNvPr>
          <p:cNvSpPr/>
          <p:nvPr/>
        </p:nvSpPr>
        <p:spPr>
          <a:xfrm>
            <a:off x="152399" y="4786183"/>
            <a:ext cx="2954191" cy="6240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55" dirty="0">
                <a:solidFill>
                  <a:srgbClr val="002060"/>
                </a:solidFill>
                <a:latin typeface="Century Gothic" panose="020B0502020202020204" pitchFamily="34" charset="0"/>
              </a:rPr>
              <a:t>Kelly Snyder</a:t>
            </a:r>
          </a:p>
          <a:p>
            <a:pPr algn="ctr"/>
            <a:r>
              <a:rPr lang="en-US" sz="1000" dirty="0">
                <a:solidFill>
                  <a:srgbClr val="002060"/>
                </a:solidFill>
                <a:latin typeface="Century Gothic" panose="020B0502020202020204" pitchFamily="34" charset="0"/>
              </a:rPr>
              <a:t>(843) 457-5951</a:t>
            </a:r>
          </a:p>
          <a:p>
            <a:pPr algn="ctr"/>
            <a:r>
              <a:rPr lang="en-US" sz="1000" dirty="0">
                <a:solidFill>
                  <a:srgbClr val="002060"/>
                </a:solidFill>
                <a:latin typeface="Century Gothic" panose="020B0502020202020204" pitchFamily="34" charset="0"/>
              </a:rPr>
              <a:t>kelly.snyder@agentownedrealty.com</a:t>
            </a:r>
            <a:endParaRPr lang="en-US" sz="727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58553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</TotalTime>
  <Words>100</Words>
  <Application>Microsoft Office PowerPoint</Application>
  <PresentationFormat>Custom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Avenir Next LT Pro</vt:lpstr>
      <vt:lpstr>Calibri</vt:lpstr>
      <vt:lpstr>Century Gothic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104 Westoe St | Summerville MLS# 1411433 | $309,900</dc:title>
  <dc:creator>CVH360</dc:creator>
  <cp:lastModifiedBy>A. Thomas Price</cp:lastModifiedBy>
  <cp:revision>54</cp:revision>
  <dcterms:created xsi:type="dcterms:W3CDTF">2006-08-16T00:00:00Z</dcterms:created>
  <dcterms:modified xsi:type="dcterms:W3CDTF">2021-05-18T18:30:10Z</dcterms:modified>
</cp:coreProperties>
</file>