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51006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500" b="1" i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Downtown Properties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25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565188"/>
            <a:ext cx="731520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South of Calhoun ~ No flood history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Family $2M-$3.5M</a:t>
            </a: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2-3 Bedroom home or condo up to $1.6M</a:t>
            </a: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2-3 Bedroom townhouse or small home up to $1.1M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coming to market soon?</a:t>
            </a:r>
          </a:p>
          <a:p>
            <a:pPr algn="ctr"/>
            <a:endParaRPr lang="en-US" sz="22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Century Gothic" panose="020B0502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60</cp:revision>
  <dcterms:created xsi:type="dcterms:W3CDTF">2006-08-16T00:00:00Z</dcterms:created>
  <dcterms:modified xsi:type="dcterms:W3CDTF">2022-06-20T19:28:16Z</dcterms:modified>
</cp:coreProperties>
</file>