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846" y="3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102039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1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Wanted!</a:t>
            </a:r>
          </a:p>
          <a:p>
            <a:pPr algn="ctr"/>
            <a:r>
              <a:rPr lang="en-US" sz="31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You </a:t>
            </a:r>
            <a:r>
              <a:rPr lang="en-US" sz="3100" b="1" i="1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Have A Listing </a:t>
            </a:r>
            <a:r>
              <a:rPr lang="en-US" sz="31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Downtown?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William Means Real Estate, LLC | 41 Broad St. | Charleston, SC 29401-2901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8031" y="4609100"/>
            <a:ext cx="6739799" cy="512064"/>
            <a:chOff x="289133" y="4553894"/>
            <a:chExt cx="6739799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9133" y="4554510"/>
              <a:ext cx="407644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516868" y="4553894"/>
              <a:ext cx="512064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-1" y="1580851"/>
            <a:ext cx="7315201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looking for Multi-Family property close to CofC. </a:t>
            </a:r>
          </a:p>
          <a:p>
            <a:pPr algn="ctr"/>
            <a:endParaRPr lang="en-US" sz="21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Prefers renovated and decent condition.</a:t>
            </a:r>
          </a:p>
          <a:p>
            <a:pPr algn="ctr"/>
            <a:endParaRPr lang="en-US" sz="21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has seen all listed in MLS</a:t>
            </a:r>
          </a:p>
          <a:p>
            <a:pPr algn="ctr"/>
            <a:endParaRPr lang="en-US" sz="21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let me know if you have anything. Thank you!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</a:t>
            </a:r>
            <a:r>
              <a:rPr lang="en-US" sz="1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Brian@williammeans.com</a:t>
            </a:r>
            <a:endParaRPr lang="en-US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</a:rPr>
              <a:t>www.charlestonrealestate.com </a:t>
            </a:r>
            <a:endParaRPr lang="en-US" sz="14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76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52</cp:revision>
  <dcterms:created xsi:type="dcterms:W3CDTF">2006-08-16T00:00:00Z</dcterms:created>
  <dcterms:modified xsi:type="dcterms:W3CDTF">2021-10-13T19:46:37Z</dcterms:modified>
</cp:coreProperties>
</file>