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4E2C"/>
    <a:srgbClr val="7AB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9" d="100"/>
          <a:sy n="109" d="100"/>
        </p:scale>
        <p:origin x="1846" y="38"/>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a:t>Click to edit Master title style</a:t>
            </a:r>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a:t>Click to edit Master title style</a:t>
            </a:r>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4/5/2021</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 y="0"/>
            <a:ext cx="7315199" cy="435617"/>
          </a:xfrm>
          <a:prstGeom prst="rect">
            <a:avLst/>
          </a:prstGeom>
        </p:spPr>
        <p:txBody>
          <a:bodyPr wrap="square" lIns="65645" tIns="32822" rIns="65645" bIns="32822">
            <a:spAutoFit/>
          </a:bodyPr>
          <a:lstStyle/>
          <a:p>
            <a:pPr algn="ctr"/>
            <a:r>
              <a:rPr lang="en-US" sz="2400" b="1" i="1" dirty="0">
                <a:solidFill>
                  <a:schemeClr val="tx2"/>
                </a:solidFill>
                <a:latin typeface="Avenir Next LT Pro" panose="020B0504020202020204" pitchFamily="34" charset="0"/>
                <a:ea typeface="Tahoma" panose="020B0604030504040204" pitchFamily="34" charset="0"/>
                <a:cs typeface="Tahoma" panose="020B0604030504040204" pitchFamily="34" charset="0"/>
              </a:rPr>
              <a:t>3 Buyers In Search of Homes East of the Cooper</a:t>
            </a:r>
          </a:p>
        </p:txBody>
      </p:sp>
      <p:sp>
        <p:nvSpPr>
          <p:cNvPr id="14" name="Rectangle 13"/>
          <p:cNvSpPr/>
          <p:nvPr/>
        </p:nvSpPr>
        <p:spPr>
          <a:xfrm>
            <a:off x="-1" y="5255568"/>
            <a:ext cx="7315199" cy="230832"/>
          </a:xfrm>
          <a:prstGeom prst="rect">
            <a:avLst/>
          </a:prstGeom>
        </p:spPr>
        <p:txBody>
          <a:bodyPr wrap="square">
            <a:spAutoFit/>
          </a:bodyPr>
          <a:lstStyle/>
          <a:p>
            <a:pPr algn="ctr"/>
            <a:r>
              <a:rPr lang="en-US" sz="900" dirty="0">
                <a:solidFill>
                  <a:schemeClr val="tx2"/>
                </a:solidFill>
                <a:latin typeface="Avenir Next LT Pro" panose="020B0504020202020204" pitchFamily="34" charset="0"/>
                <a:ea typeface="Tahoma" panose="020B0604030504040204" pitchFamily="34" charset="0"/>
                <a:cs typeface="Tahoma" panose="020B0604030504040204" pitchFamily="34" charset="0"/>
              </a:rPr>
              <a:t>Carolina One Real Estate | 195 W Coleman Blvd | Mt Pleasant, SC 29464-3495</a:t>
            </a:r>
          </a:p>
        </p:txBody>
      </p:sp>
      <p:grpSp>
        <p:nvGrpSpPr>
          <p:cNvPr id="2" name="Group 1"/>
          <p:cNvGrpSpPr/>
          <p:nvPr/>
        </p:nvGrpSpPr>
        <p:grpSpPr>
          <a:xfrm>
            <a:off x="311731" y="4609100"/>
            <a:ext cx="6726099" cy="512064"/>
            <a:chOff x="302833" y="4553894"/>
            <a:chExt cx="6726099" cy="512064"/>
          </a:xfrm>
        </p:grpSpPr>
        <p:pic>
          <p:nvPicPr>
            <p:cNvPr id="15"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02833" y="4554510"/>
              <a:ext cx="380244" cy="5108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6516868" y="4553894"/>
              <a:ext cx="512064" cy="512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4" name="Rectangle 3"/>
          <p:cNvSpPr/>
          <p:nvPr/>
        </p:nvSpPr>
        <p:spPr>
          <a:xfrm>
            <a:off x="161300" y="457200"/>
            <a:ext cx="7001500" cy="3970318"/>
          </a:xfrm>
          <a:prstGeom prst="rect">
            <a:avLst/>
          </a:prstGeom>
        </p:spPr>
        <p:txBody>
          <a:bodyPr wrap="square">
            <a:spAutoFit/>
          </a:bodyPr>
          <a:lstStyle/>
          <a:p>
            <a:r>
              <a:rPr lang="en-US" sz="1050" i="1" dirty="0">
                <a:solidFill>
                  <a:schemeClr val="tx2"/>
                </a:solidFill>
                <a:latin typeface="Avenir Next LT Pro" panose="020B0504020202020204" pitchFamily="34" charset="0"/>
                <a:ea typeface="Tahoma" panose="020B0604030504040204" pitchFamily="34" charset="0"/>
                <a:cs typeface="Tahoma" panose="020B0604030504040204" pitchFamily="34" charset="0"/>
              </a:rPr>
              <a:t>Hi there, </a:t>
            </a:r>
          </a:p>
          <a:p>
            <a:r>
              <a:rPr lang="en-US" sz="1050" i="1" dirty="0">
                <a:solidFill>
                  <a:schemeClr val="tx2"/>
                </a:solidFill>
                <a:latin typeface="Avenir Next LT Pro" panose="020B0504020202020204" pitchFamily="34" charset="0"/>
                <a:ea typeface="Tahoma" panose="020B0604030504040204" pitchFamily="34" charset="0"/>
                <a:cs typeface="Tahoma" panose="020B0604030504040204" pitchFamily="34" charset="0"/>
              </a:rPr>
              <a:t>I hope you're doing well and navigating this market successfully. I have some buyer needs I want to share and hopefully along the way we can help each other. We have looked at everything currently in the MLS.  If you have a listing about to go live, please let me know!</a:t>
            </a:r>
          </a:p>
          <a:p>
            <a:endParaRPr lang="en-US" sz="1050" dirty="0">
              <a:solidFill>
                <a:schemeClr val="tx2"/>
              </a:solidFill>
              <a:latin typeface="Avenir Next LT Pro" panose="020B0504020202020204" pitchFamily="34" charset="0"/>
              <a:ea typeface="Tahoma" panose="020B0604030504040204" pitchFamily="34" charset="0"/>
              <a:cs typeface="Tahoma" panose="020B0604030504040204" pitchFamily="34" charset="0"/>
            </a:endParaRPr>
          </a:p>
          <a:p>
            <a:pPr marL="0" marR="0">
              <a:spcBef>
                <a:spcPts val="0"/>
              </a:spcBef>
              <a:spcAft>
                <a:spcPts val="0"/>
              </a:spcAft>
            </a:pPr>
            <a:r>
              <a:rPr lang="en-US" sz="1050" b="1" u="sng" dirty="0">
                <a:solidFill>
                  <a:srgbClr val="0000FF"/>
                </a:solidFill>
                <a:effectLst/>
                <a:latin typeface="Avenir Next LT Pro" panose="020B0504020202020204" pitchFamily="34" charset="0"/>
                <a:ea typeface="Calibri" panose="020F0502020204030204" pitchFamily="34" charset="0"/>
              </a:rPr>
              <a:t>Buyer #1</a:t>
            </a:r>
          </a:p>
          <a:p>
            <a:pPr marL="0" marR="0">
              <a:spcBef>
                <a:spcPts val="0"/>
              </a:spcBef>
              <a:spcAft>
                <a:spcPts val="0"/>
              </a:spcAft>
            </a:pPr>
            <a:r>
              <a:rPr lang="en-US" sz="1050" dirty="0">
                <a:solidFill>
                  <a:srgbClr val="0000FF"/>
                </a:solidFill>
                <a:effectLst/>
                <a:latin typeface="Avenir Next LT Pro" panose="020B0504020202020204" pitchFamily="34" charset="0"/>
                <a:ea typeface="Calibri" panose="020F0502020204030204" pitchFamily="34" charset="0"/>
              </a:rPr>
              <a:t>Looking in all of Mt. Pleasant up to $1,400,000. Must have items for this couple are Master down and a few steps into the home, no more than 10. They need 3-4 Bedrooms and 2½ to 3 Baths. 2600sf+, but no more than 4000sf. Office or extra bedroom on the main floor. They want an updated home with little to no work required. Attached two car garage or if it has a breezeway from garage to house that's OK. Open floor plan, gourmet kitchen, nice view with no house behind and a good size lot. They have time but must move by October. They do not need to sell a home and cash buyers.</a:t>
            </a:r>
          </a:p>
          <a:p>
            <a:pPr marL="0" marR="0">
              <a:spcBef>
                <a:spcPts val="0"/>
              </a:spcBef>
              <a:spcAft>
                <a:spcPts val="0"/>
              </a:spcAft>
            </a:pPr>
            <a:endParaRPr lang="en-US" sz="1050" dirty="0">
              <a:solidFill>
                <a:srgbClr val="0000FF"/>
              </a:solidFill>
              <a:effectLst/>
              <a:latin typeface="Avenir Next LT Pro" panose="020B0504020202020204" pitchFamily="34" charset="0"/>
              <a:ea typeface="Calibri" panose="020F0502020204030204" pitchFamily="34" charset="0"/>
            </a:endParaRPr>
          </a:p>
          <a:p>
            <a:pPr marL="0" marR="0">
              <a:spcBef>
                <a:spcPts val="0"/>
              </a:spcBef>
              <a:spcAft>
                <a:spcPts val="0"/>
              </a:spcAft>
            </a:pPr>
            <a:r>
              <a:rPr lang="en-US" sz="1050" b="1" u="sng" dirty="0">
                <a:solidFill>
                  <a:schemeClr val="accent6">
                    <a:lumMod val="50000"/>
                  </a:schemeClr>
                </a:solidFill>
                <a:effectLst/>
                <a:latin typeface="Avenir Next LT Pro" panose="020B0504020202020204" pitchFamily="34" charset="0"/>
                <a:ea typeface="Calibri" panose="020F0502020204030204" pitchFamily="34" charset="0"/>
              </a:rPr>
              <a:t>Buyer #2</a:t>
            </a:r>
          </a:p>
          <a:p>
            <a:pPr marL="0" marR="0">
              <a:spcBef>
                <a:spcPts val="0"/>
              </a:spcBef>
              <a:spcAft>
                <a:spcPts val="0"/>
              </a:spcAft>
            </a:pPr>
            <a:r>
              <a:rPr lang="en-US" sz="1050" dirty="0">
                <a:solidFill>
                  <a:schemeClr val="accent6">
                    <a:lumMod val="50000"/>
                  </a:schemeClr>
                </a:solidFill>
                <a:effectLst/>
                <a:latin typeface="Avenir Next LT Pro" panose="020B0504020202020204" pitchFamily="34" charset="0"/>
                <a:ea typeface="Calibri" panose="020F0502020204030204" pitchFamily="34" charset="0"/>
              </a:rPr>
              <a:t>Looking in South Mt. Pleasant up to $4,000,000. They ideally want around 3400sf, 4 Bedrooms and 3 Baths. (</a:t>
            </a:r>
            <a:r>
              <a:rPr lang="en-US" sz="1050" dirty="0" err="1">
                <a:solidFill>
                  <a:schemeClr val="accent6">
                    <a:lumMod val="50000"/>
                  </a:schemeClr>
                </a:solidFill>
                <a:effectLst/>
                <a:latin typeface="Avenir Next LT Pro" panose="020B0504020202020204" pitchFamily="34" charset="0"/>
                <a:ea typeface="Calibri" panose="020F0502020204030204" pitchFamily="34" charset="0"/>
              </a:rPr>
              <a:t>ish</a:t>
            </a:r>
            <a:r>
              <a:rPr lang="en-US" sz="1050" dirty="0">
                <a:solidFill>
                  <a:schemeClr val="accent6">
                    <a:lumMod val="50000"/>
                  </a:schemeClr>
                </a:solidFill>
                <a:effectLst/>
                <a:latin typeface="Avenir Next LT Pro" panose="020B0504020202020204" pitchFamily="34" charset="0"/>
                <a:ea typeface="Calibri" panose="020F0502020204030204" pitchFamily="34" charset="0"/>
              </a:rPr>
              <a:t>)</a:t>
            </a:r>
          </a:p>
          <a:p>
            <a:pPr marL="0" marR="0">
              <a:spcBef>
                <a:spcPts val="0"/>
              </a:spcBef>
              <a:spcAft>
                <a:spcPts val="0"/>
              </a:spcAft>
            </a:pPr>
            <a:r>
              <a:rPr lang="en-US" sz="1050" dirty="0">
                <a:solidFill>
                  <a:schemeClr val="accent6">
                    <a:lumMod val="50000"/>
                  </a:schemeClr>
                </a:solidFill>
                <a:effectLst/>
                <a:latin typeface="Avenir Next LT Pro" panose="020B0504020202020204" pitchFamily="34" charset="0"/>
                <a:ea typeface="Calibri" panose="020F0502020204030204" pitchFamily="34" charset="0"/>
              </a:rPr>
              <a:t>They want a pool with a yard or room for a pool. They are looking on Sullivan's and in </a:t>
            </a:r>
            <a:r>
              <a:rPr lang="en-US" sz="1050" dirty="0" err="1">
                <a:solidFill>
                  <a:schemeClr val="accent6">
                    <a:lumMod val="50000"/>
                  </a:schemeClr>
                </a:solidFill>
                <a:effectLst/>
                <a:latin typeface="Avenir Next LT Pro" panose="020B0504020202020204" pitchFamily="34" charset="0"/>
                <a:ea typeface="Calibri" panose="020F0502020204030204" pitchFamily="34" charset="0"/>
              </a:rPr>
              <a:t>I'On</a:t>
            </a:r>
            <a:r>
              <a:rPr lang="en-US" sz="1050" dirty="0">
                <a:solidFill>
                  <a:schemeClr val="accent6">
                    <a:lumMod val="50000"/>
                  </a:schemeClr>
                </a:solidFill>
                <a:effectLst/>
                <a:latin typeface="Avenir Next LT Pro" panose="020B0504020202020204" pitchFamily="34" charset="0"/>
                <a:ea typeface="Calibri" panose="020F0502020204030204" pitchFamily="34" charset="0"/>
              </a:rPr>
              <a:t>, Olde Park, </a:t>
            </a:r>
            <a:r>
              <a:rPr lang="en-US" sz="1050" dirty="0" err="1">
                <a:solidFill>
                  <a:schemeClr val="accent6">
                    <a:lumMod val="50000"/>
                  </a:schemeClr>
                </a:solidFill>
                <a:effectLst/>
                <a:latin typeface="Avenir Next LT Pro" panose="020B0504020202020204" pitchFamily="34" charset="0"/>
                <a:ea typeface="Calibri" panose="020F0502020204030204" pitchFamily="34" charset="0"/>
              </a:rPr>
              <a:t>Remleys</a:t>
            </a:r>
            <a:r>
              <a:rPr lang="en-US" sz="1050" dirty="0">
                <a:solidFill>
                  <a:schemeClr val="accent6">
                    <a:lumMod val="50000"/>
                  </a:schemeClr>
                </a:solidFill>
                <a:effectLst/>
                <a:latin typeface="Avenir Next LT Pro" panose="020B0504020202020204" pitchFamily="34" charset="0"/>
                <a:ea typeface="Calibri" panose="020F0502020204030204" pitchFamily="34" charset="0"/>
              </a:rPr>
              <a:t> Point, Hobcaw Point, Molasses Creek, Old Village and possibly Old Mt. Pleasant. Generally areas close to the bridge. These folks are willing to redo a kitchen or bath, paint. They do not need to sell a home to buy.</a:t>
            </a:r>
          </a:p>
          <a:p>
            <a:pPr marL="0" marR="0">
              <a:spcBef>
                <a:spcPts val="0"/>
              </a:spcBef>
              <a:spcAft>
                <a:spcPts val="0"/>
              </a:spcAft>
            </a:pPr>
            <a:r>
              <a:rPr lang="en-US" sz="1050" dirty="0">
                <a:solidFill>
                  <a:srgbClr val="0000FF"/>
                </a:solidFill>
                <a:effectLst/>
                <a:latin typeface="Avenir Next LT Pro" panose="020B0504020202020204" pitchFamily="34" charset="0"/>
                <a:ea typeface="Calibri" panose="020F0502020204030204" pitchFamily="34" charset="0"/>
              </a:rPr>
              <a:t>                                                                                                         </a:t>
            </a:r>
          </a:p>
          <a:p>
            <a:pPr marL="0" marR="0">
              <a:spcBef>
                <a:spcPts val="0"/>
              </a:spcBef>
              <a:spcAft>
                <a:spcPts val="0"/>
              </a:spcAft>
            </a:pPr>
            <a:r>
              <a:rPr lang="en-US" sz="1050" b="1" u="sng" dirty="0">
                <a:solidFill>
                  <a:schemeClr val="accent6"/>
                </a:solidFill>
                <a:effectLst/>
                <a:latin typeface="Avenir Next LT Pro" panose="020B0504020202020204" pitchFamily="34" charset="0"/>
                <a:ea typeface="Calibri" panose="020F0502020204030204" pitchFamily="34" charset="0"/>
              </a:rPr>
              <a:t>Buyer #3</a:t>
            </a:r>
          </a:p>
          <a:p>
            <a:pPr marL="0" marR="0">
              <a:spcBef>
                <a:spcPts val="0"/>
              </a:spcBef>
              <a:spcAft>
                <a:spcPts val="0"/>
              </a:spcAft>
            </a:pPr>
            <a:r>
              <a:rPr lang="en-US" sz="1050" dirty="0">
                <a:solidFill>
                  <a:schemeClr val="accent6"/>
                </a:solidFill>
                <a:effectLst/>
                <a:latin typeface="Avenir Next LT Pro" panose="020B0504020202020204" pitchFamily="34" charset="0"/>
                <a:ea typeface="Calibri" panose="020F0502020204030204" pitchFamily="34" charset="0"/>
              </a:rPr>
              <a:t>Looking for 1700-2200sf with 3 Bedrooms and 2½ Baths and must have a master down. All areas of Mt. Pleasant and price is up to $600,000. They are willing to do some work but not a renovation. Seeking a nice private yard not too close to neighbors and a pond or wood view. Two car garage. Finding them a home will result in a new listing we could all use. </a:t>
            </a:r>
          </a:p>
        </p:txBody>
      </p:sp>
      <p:sp>
        <p:nvSpPr>
          <p:cNvPr id="8" name="Rectangle 7"/>
          <p:cNvSpPr/>
          <p:nvPr/>
        </p:nvSpPr>
        <p:spPr>
          <a:xfrm>
            <a:off x="-1" y="4495800"/>
            <a:ext cx="7315199" cy="738664"/>
          </a:xfrm>
          <a:prstGeom prst="rect">
            <a:avLst/>
          </a:prstGeom>
        </p:spPr>
        <p:txBody>
          <a:bodyPr wrap="square">
            <a:spAutoFit/>
          </a:bodyPr>
          <a:lstStyle/>
          <a:p>
            <a:pPr algn="ctr"/>
            <a:r>
              <a:rPr lang="en-US" b="1" dirty="0">
                <a:solidFill>
                  <a:schemeClr val="tx2"/>
                </a:solidFill>
                <a:latin typeface="Avenir Next LT Pro" panose="020B0504020202020204" pitchFamily="34" charset="0"/>
                <a:ea typeface="Tahoma" panose="020B0604030504040204" pitchFamily="34" charset="0"/>
                <a:cs typeface="Tahoma" panose="020B0604030504040204" pitchFamily="34" charset="0"/>
              </a:rPr>
              <a:t>Gay Slough</a:t>
            </a:r>
          </a:p>
          <a:p>
            <a:pPr algn="ctr"/>
            <a:r>
              <a:rPr lang="en-US" dirty="0">
                <a:solidFill>
                  <a:schemeClr val="tx2"/>
                </a:solidFill>
                <a:latin typeface="Avenir Next LT Pro" panose="020B0504020202020204" pitchFamily="34" charset="0"/>
                <a:ea typeface="Tahoma" panose="020B0604030504040204" pitchFamily="34" charset="0"/>
                <a:cs typeface="Tahoma" panose="020B0604030504040204" pitchFamily="34" charset="0"/>
              </a:rPr>
              <a:t>M 843-452-9708 | gslough@carolinaone.com</a:t>
            </a:r>
          </a:p>
          <a:p>
            <a:pPr algn="ctr"/>
            <a:r>
              <a:rPr lang="en-US" dirty="0">
                <a:solidFill>
                  <a:schemeClr val="tx2"/>
                </a:solidFill>
                <a:latin typeface="Avenir Next LT Pro" panose="020B0504020202020204" pitchFamily="34" charset="0"/>
              </a:rPr>
              <a:t>www.gayslough.com</a:t>
            </a:r>
            <a:endParaRPr lang="en-US" sz="1400" dirty="0">
              <a:solidFill>
                <a:schemeClr val="tx2"/>
              </a:solidFill>
              <a:latin typeface="Avenir Next LT Pro" panose="020B05040202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718</TotalTime>
  <Words>419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Avenir Next LT Pro</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52</cp:revision>
  <dcterms:created xsi:type="dcterms:W3CDTF">2006-08-16T00:00:00Z</dcterms:created>
  <dcterms:modified xsi:type="dcterms:W3CDTF">2021-04-06T11:47:48Z</dcterms:modified>
</cp:coreProperties>
</file>