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846" y="46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527950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000" b="1" i="1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</a:t>
            </a:r>
            <a:r>
              <a:rPr lang="en-US" sz="3000" b="1" i="1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Folly Beach Home/Lot</a:t>
            </a:r>
            <a:endParaRPr lang="en-US" sz="3000" b="1" i="1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" y="660311"/>
            <a:ext cx="731520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u="sng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looking for</a:t>
            </a:r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Beachfront Property on Folly Beach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 Price point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could be a SFD or Vacant Land property. </a:t>
            </a:r>
          </a:p>
          <a:p>
            <a:pPr algn="ctr"/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has seen all that is currently on offer in the MLS. Hoping you might have a listing about to come on-line.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so, please call me!!</a:t>
            </a:r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55CA03DB-09A5-4BA3-9A03-60D130D8B6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485615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3DFEE04-D1CF-4F4A-BA84-731A0B74EBC7}"/>
              </a:ext>
            </a:extLst>
          </p:cNvPr>
          <p:cNvSpPr/>
          <p:nvPr/>
        </p:nvSpPr>
        <p:spPr>
          <a:xfrm>
            <a:off x="4208609" y="4821192"/>
            <a:ext cx="295419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AgentOwned Charleston Group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902 Savannah Hwy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Charleston, SC 29407-7802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EFD778-51C7-4634-AD49-C957FB4F2E35}"/>
              </a:ext>
            </a:extLst>
          </p:cNvPr>
          <p:cNvSpPr/>
          <p:nvPr/>
        </p:nvSpPr>
        <p:spPr>
          <a:xfrm>
            <a:off x="-1752600" y="2895600"/>
            <a:ext cx="1600200" cy="777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55" dirty="0">
                <a:solidFill>
                  <a:srgbClr val="002060"/>
                </a:solidFill>
                <a:latin typeface="Century Gothic" panose="020B0502020202020204" pitchFamily="34" charset="0"/>
              </a:rPr>
              <a:t>Greg Gelber</a:t>
            </a:r>
          </a:p>
          <a:p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(843) 494-2354</a:t>
            </a:r>
          </a:p>
          <a:p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greg.gelber@agentownedrealty.com</a:t>
            </a:r>
            <a:endParaRPr lang="en-US" sz="727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A6E636-F15F-4BE3-8152-844612DC5591}"/>
              </a:ext>
            </a:extLst>
          </p:cNvPr>
          <p:cNvSpPr/>
          <p:nvPr/>
        </p:nvSpPr>
        <p:spPr>
          <a:xfrm>
            <a:off x="152399" y="4786183"/>
            <a:ext cx="2954191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55" dirty="0">
                <a:solidFill>
                  <a:srgbClr val="002060"/>
                </a:solidFill>
                <a:latin typeface="Century Gothic" panose="020B0502020202020204" pitchFamily="34" charset="0"/>
              </a:rPr>
              <a:t>Kelly Snyder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(843) 457-5951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kelly.snyder@agentownedrealty.com</a:t>
            </a:r>
            <a:endParaRPr lang="en-US" sz="727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95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55</cp:revision>
  <dcterms:created xsi:type="dcterms:W3CDTF">2006-08-16T00:00:00Z</dcterms:created>
  <dcterms:modified xsi:type="dcterms:W3CDTF">2021-05-27T18:04:09Z</dcterms:modified>
</cp:coreProperties>
</file>