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5DAC"/>
    <a:srgbClr val="033E62"/>
    <a:srgbClr val="DB2930"/>
    <a:srgbClr val="124E2C"/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961" y="48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" y="0"/>
            <a:ext cx="7315199" cy="681838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4000" dirty="0">
                <a:ln>
                  <a:solidFill>
                    <a:srgbClr val="033E62"/>
                  </a:solidFill>
                </a:ln>
                <a:solidFill>
                  <a:srgbClr val="1C5DA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Looking for a Home in </a:t>
            </a:r>
            <a:r>
              <a:rPr lang="en-US" sz="4000" dirty="0" err="1">
                <a:ln>
                  <a:solidFill>
                    <a:srgbClr val="033E62"/>
                  </a:solidFill>
                </a:ln>
                <a:solidFill>
                  <a:srgbClr val="1C5DA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I’on</a:t>
            </a:r>
            <a:endParaRPr lang="en-US" sz="4000" dirty="0">
              <a:ln>
                <a:solidFill>
                  <a:srgbClr val="033E62"/>
                </a:solidFill>
              </a:ln>
              <a:solidFill>
                <a:srgbClr val="1C5DA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-1" y="5255568"/>
            <a:ext cx="7315199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rgbClr val="033E6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Carolina One Real Estate | 628 Long Point Rd | Mt Pleasant, SC 29464-3032</a:t>
            </a:r>
          </a:p>
        </p:txBody>
      </p:sp>
      <p:pic>
        <p:nvPicPr>
          <p:cNvPr id="15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9843" y="4476558"/>
            <a:ext cx="409834" cy="624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6060314" y="4478036"/>
            <a:ext cx="903671" cy="621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-1" y="965670"/>
            <a:ext cx="7315199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33E6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 have clients who are coming into town the first week of October. They have identified </a:t>
            </a:r>
            <a:r>
              <a:rPr lang="en-US" sz="2000" dirty="0" err="1">
                <a:solidFill>
                  <a:srgbClr val="033E6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I’On</a:t>
            </a:r>
            <a:r>
              <a:rPr lang="en-US" sz="2000" dirty="0">
                <a:solidFill>
                  <a:srgbClr val="033E6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as their neighborhood of choice. They are looking for something with 3 bedrooms PLUS an ADU or a Mother-in-Law suite. </a:t>
            </a:r>
          </a:p>
          <a:p>
            <a:pPr algn="ctr"/>
            <a:endParaRPr lang="en-US" sz="2000" dirty="0">
              <a:solidFill>
                <a:srgbClr val="033E6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000" dirty="0">
                <a:solidFill>
                  <a:srgbClr val="033E6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 was wondering if you have any past clients in </a:t>
            </a:r>
            <a:r>
              <a:rPr lang="en-US" sz="2000" dirty="0" err="1">
                <a:solidFill>
                  <a:srgbClr val="033E6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I’On</a:t>
            </a:r>
            <a:r>
              <a:rPr lang="en-US" sz="2000" dirty="0">
                <a:solidFill>
                  <a:srgbClr val="033E6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who would consider selling or know of anyone who is looking to list in the near future.</a:t>
            </a:r>
          </a:p>
          <a:p>
            <a:pPr algn="ctr"/>
            <a:endParaRPr lang="en-US" sz="2000" dirty="0">
              <a:solidFill>
                <a:srgbClr val="033E6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000" dirty="0">
                <a:solidFill>
                  <a:srgbClr val="033E6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 so much and I would love to work with you.</a:t>
            </a:r>
          </a:p>
        </p:txBody>
      </p:sp>
      <p:sp>
        <p:nvSpPr>
          <p:cNvPr id="8" name="Rectangle 7"/>
          <p:cNvSpPr/>
          <p:nvPr/>
        </p:nvSpPr>
        <p:spPr>
          <a:xfrm>
            <a:off x="-1" y="4419600"/>
            <a:ext cx="73151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rgbClr val="033E6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Leesa Northrup</a:t>
            </a:r>
          </a:p>
          <a:p>
            <a:pPr algn="ctr"/>
            <a:r>
              <a:rPr lang="en-US" sz="1200" dirty="0">
                <a:solidFill>
                  <a:srgbClr val="033E6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843-442-0987 | lnorthrup@carolinaone.com</a:t>
            </a:r>
          </a:p>
          <a:p>
            <a:pPr algn="ctr"/>
            <a:r>
              <a:rPr lang="en-US" sz="1200" dirty="0">
                <a:solidFill>
                  <a:srgbClr val="033E6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www.lovingthelowcountry.com</a:t>
            </a: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117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55</cp:revision>
  <dcterms:created xsi:type="dcterms:W3CDTF">2006-08-16T00:00:00Z</dcterms:created>
  <dcterms:modified xsi:type="dcterms:W3CDTF">2022-09-19T00:19:06Z</dcterms:modified>
</cp:coreProperties>
</file>