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AC"/>
    <a:srgbClr val="033E62"/>
    <a:srgbClr val="DB2930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68183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4000" dirty="0">
                <a:ln>
                  <a:solidFill>
                    <a:srgbClr val="033E62"/>
                  </a:solidFill>
                </a:ln>
                <a:solidFill>
                  <a:srgbClr val="1C5D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 Home in </a:t>
            </a:r>
            <a:r>
              <a:rPr lang="en-US" sz="4000" dirty="0" err="1">
                <a:ln>
                  <a:solidFill>
                    <a:srgbClr val="033E62"/>
                  </a:solidFill>
                </a:ln>
                <a:solidFill>
                  <a:srgbClr val="1C5D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endParaRPr lang="en-US" sz="4000" dirty="0">
              <a:ln>
                <a:solidFill>
                  <a:srgbClr val="033E62"/>
                </a:solidFill>
              </a:ln>
              <a:solidFill>
                <a:srgbClr val="1C5DA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628 Long Point Rd | Mt Pleasant, SC 29464-3032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9843" y="4476558"/>
            <a:ext cx="409834" cy="62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060314" y="4478036"/>
            <a:ext cx="903671" cy="62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965670"/>
            <a:ext cx="73151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clients who are coming into town this week. </a:t>
            </a:r>
            <a:b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have identified </a:t>
            </a:r>
            <a:r>
              <a:rPr lang="en-US" sz="2000" dirty="0" err="1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their neighborhood of choice. They are looking for something with 3 bedrooms </a:t>
            </a:r>
            <a:r>
              <a:rPr lang="en-US" sz="2000" b="1" i="1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PLUS</a:t>
            </a:r>
            <a:r>
              <a:rPr lang="en-US" sz="200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sz="200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ADU or a Mother-in-Law suite. </a:t>
            </a:r>
          </a:p>
          <a:p>
            <a:pPr algn="ctr"/>
            <a:endParaRPr lang="en-US" sz="2000" dirty="0">
              <a:solidFill>
                <a:srgbClr val="033E6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was wondering if you have any past clients in </a:t>
            </a:r>
            <a:r>
              <a:rPr lang="en-US" sz="2000" dirty="0" err="1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who would consider selling or know of anyone who is looking to list in the near future.</a:t>
            </a:r>
          </a:p>
          <a:p>
            <a:pPr algn="ctr"/>
            <a:endParaRPr lang="en-US" sz="2000" dirty="0">
              <a:solidFill>
                <a:srgbClr val="033E6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so much and I would love to work with you.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19600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Leesa Northrup</a:t>
            </a:r>
          </a:p>
          <a:p>
            <a:pPr algn="ctr"/>
            <a:r>
              <a:rPr lang="en-US" sz="12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843-442-0987 | lnorthrup@carolinaone.com</a:t>
            </a:r>
          </a:p>
          <a:p>
            <a:pPr algn="ctr"/>
            <a:r>
              <a:rPr lang="en-US" sz="12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www.lovingthelowcountry.com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56</cp:revision>
  <dcterms:created xsi:type="dcterms:W3CDTF">2006-08-16T00:00:00Z</dcterms:created>
  <dcterms:modified xsi:type="dcterms:W3CDTF">2022-10-22T12:50:23Z</dcterms:modified>
</cp:coreProperties>
</file>