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102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558728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2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For Home In I’On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William Means Real Estate, LLC | 41 Broad St. | Charleston, SC 29401-2901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8031" y="4609100"/>
            <a:ext cx="6739799" cy="512064"/>
            <a:chOff x="289133" y="4553894"/>
            <a:chExt cx="6739799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9133" y="4554510"/>
              <a:ext cx="407644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516868" y="4553894"/>
              <a:ext cx="512064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300" y="1188436"/>
            <a:ext cx="70015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looking for a 4-5 bedroom home in I’On</a:t>
            </a:r>
          </a:p>
          <a:p>
            <a:pPr algn="ctr"/>
            <a:endParaRPr lang="en-US" sz="2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$1.7m</a:t>
            </a:r>
          </a:p>
          <a:p>
            <a:pPr algn="ctr"/>
            <a:endParaRPr lang="en-US" sz="2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has seen all listed in MLS</a:t>
            </a:r>
          </a:p>
          <a:p>
            <a:pPr algn="ctr"/>
            <a:endParaRPr lang="en-US" sz="2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Cash buyer ready to purchase ASAP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</a:t>
            </a:r>
            <a:r>
              <a:rPr lang="en-US" sz="1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Brian@williammeans.com</a:t>
            </a:r>
            <a:endParaRPr lang="en-US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</a:rPr>
              <a:t>www.charlestonrealestate.com </a:t>
            </a:r>
            <a:endParaRPr lang="en-US" sz="1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64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48</cp:revision>
  <dcterms:created xsi:type="dcterms:W3CDTF">2006-08-16T00:00:00Z</dcterms:created>
  <dcterms:modified xsi:type="dcterms:W3CDTF">2020-12-08T12:46:21Z</dcterms:modified>
</cp:coreProperties>
</file>