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2039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 Investor Looking </a:t>
            </a:r>
            <a:br>
              <a:rPr lang="en-US" sz="3100" b="1" i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100" b="1" i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Investment Properties!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AgentOwned Realty Co. Premier Group | 141 A N. Main Street | Summerville, SC 29483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762000" y="4484783"/>
            <a:ext cx="582654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467600" y="4471439"/>
            <a:ext cx="1271463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1500" y="1077900"/>
            <a:ext cx="6172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happen to know of any property that might be in need of a flip or your client just wants </a:t>
            </a:r>
            <a:r>
              <a:rPr lang="en-US" sz="210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quick close, </a:t>
            </a:r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let me know!</a:t>
            </a:r>
          </a:p>
          <a:p>
            <a:pPr algn="ctr"/>
            <a:endParaRPr lang="en-US" sz="2100" dirty="0">
              <a:solidFill>
                <a:schemeClr val="accent1">
                  <a:lumMod val="7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price/condition/area</a:t>
            </a:r>
          </a:p>
          <a:p>
            <a:pPr algn="ctr"/>
            <a:endParaRPr lang="en-US" sz="2100" dirty="0">
              <a:solidFill>
                <a:schemeClr val="accent1">
                  <a:lumMod val="7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Landlord tired of tenants?</a:t>
            </a:r>
          </a:p>
          <a:p>
            <a:pPr algn="ctr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can buy property with tenants. </a:t>
            </a:r>
          </a:p>
          <a:p>
            <a:pPr algn="ctr"/>
            <a:endParaRPr lang="en-US" sz="2100" dirty="0">
              <a:solidFill>
                <a:schemeClr val="accent1">
                  <a:lumMod val="7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 of all, you can keep all of the commission!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59395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Michael Marshall</a:t>
            </a:r>
          </a:p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843-693-5973</a:t>
            </a:r>
          </a:p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michaelbmarshall@gmail.com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93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56</cp:revision>
  <dcterms:created xsi:type="dcterms:W3CDTF">2006-08-16T00:00:00Z</dcterms:created>
  <dcterms:modified xsi:type="dcterms:W3CDTF">2022-03-14T16:09:27Z</dcterms:modified>
</cp:coreProperties>
</file>