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4E2C"/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846" y="46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" y="0"/>
            <a:ext cx="7315199" cy="527950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3000" b="1" i="1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Need Kiawah River Estates Home ASAP</a:t>
            </a:r>
          </a:p>
        </p:txBody>
      </p:sp>
      <p:pic>
        <p:nvPicPr>
          <p:cNvPr id="15" name="Picture 1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914400" y="4654806"/>
            <a:ext cx="407644" cy="5108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-1" y="829588"/>
            <a:ext cx="7315201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200" u="sng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 looking for</a:t>
            </a:r>
            <a:endParaRPr lang="en-US" sz="2200" dirty="0">
              <a:solidFill>
                <a:srgbClr val="002060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2200" dirty="0">
              <a:solidFill>
                <a:srgbClr val="002060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200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Kiawah River Estates</a:t>
            </a:r>
          </a:p>
          <a:p>
            <a:pPr algn="ctr"/>
            <a:r>
              <a:rPr lang="en-US" sz="2200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 to $1,300,000</a:t>
            </a:r>
          </a:p>
          <a:p>
            <a:pPr algn="ctr"/>
            <a:r>
              <a:rPr lang="en-US" sz="2200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Cash Buyer</a:t>
            </a:r>
          </a:p>
          <a:p>
            <a:pPr algn="ctr"/>
            <a:r>
              <a:rPr lang="en-US" sz="2200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Would prefer view of golf course/river/pond</a:t>
            </a:r>
          </a:p>
          <a:p>
            <a:pPr algn="ctr"/>
            <a:endParaRPr lang="en-US" sz="2200" dirty="0">
              <a:solidFill>
                <a:srgbClr val="002060"/>
              </a:solidFill>
              <a:latin typeface="Avenir Next LT Pro" panose="020B050402020202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2200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 has seen all that is currently on offer in the MLS. Hoping you might have a listing about to come on-line.</a:t>
            </a:r>
          </a:p>
          <a:p>
            <a:pPr algn="ctr"/>
            <a:r>
              <a:rPr lang="en-US" sz="2200" dirty="0">
                <a:solidFill>
                  <a:srgbClr val="002060"/>
                </a:solidFill>
                <a:latin typeface="Avenir Next LT Pro" panose="020B0504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so, please call me!!</a:t>
            </a:r>
          </a:p>
        </p:txBody>
      </p:sp>
      <p:pic>
        <p:nvPicPr>
          <p:cNvPr id="5" name="Picture 4" descr="A person smiling with the arms crossed&#10;&#10;Description automatically generated with low confidence">
            <a:extLst>
              <a:ext uri="{FF2B5EF4-FFF2-40B4-BE49-F238E27FC236}">
                <a16:creationId xmlns:a16="http://schemas.microsoft.com/office/drawing/2014/main" id="{BB93D22C-4C48-455D-9A48-B285F7FECC2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50123" y="3810000"/>
            <a:ext cx="679089" cy="751849"/>
          </a:xfrm>
          <a:prstGeom prst="rect">
            <a:avLst/>
          </a:prstGeom>
        </p:spPr>
      </p:pic>
      <p:pic>
        <p:nvPicPr>
          <p:cNvPr id="14" name="Picture 3">
            <a:extLst>
              <a:ext uri="{FF2B5EF4-FFF2-40B4-BE49-F238E27FC236}">
                <a16:creationId xmlns:a16="http://schemas.microsoft.com/office/drawing/2014/main" id="{9143CF45-32C1-43A0-9F16-F31C208168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06591" y="4856155"/>
            <a:ext cx="1102019" cy="484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4922C160-558D-4944-9B11-9EC1471A4B73}"/>
              </a:ext>
            </a:extLst>
          </p:cNvPr>
          <p:cNvSpPr/>
          <p:nvPr/>
        </p:nvSpPr>
        <p:spPr>
          <a:xfrm>
            <a:off x="4208609" y="4821192"/>
            <a:ext cx="295419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AgentOwned Charleston Group</a:t>
            </a:r>
          </a:p>
          <a:p>
            <a:pPr algn="ctr"/>
            <a:r>
              <a:rPr lang="en-US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902 Savannah Hwy</a:t>
            </a:r>
          </a:p>
          <a:p>
            <a:pPr algn="ctr"/>
            <a:r>
              <a:rPr lang="en-US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Charleston, SC 29407-7802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5908787-16A9-4BD7-92C2-4018627402DF}"/>
              </a:ext>
            </a:extLst>
          </p:cNvPr>
          <p:cNvSpPr/>
          <p:nvPr/>
        </p:nvSpPr>
        <p:spPr>
          <a:xfrm>
            <a:off x="152399" y="4786183"/>
            <a:ext cx="2954191" cy="624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55" dirty="0">
                <a:solidFill>
                  <a:srgbClr val="002060"/>
                </a:solidFill>
                <a:latin typeface="Century Gothic" panose="020B0502020202020204" pitchFamily="34" charset="0"/>
              </a:rPr>
              <a:t>Kelly Snyder</a:t>
            </a:r>
          </a:p>
          <a:p>
            <a:pPr algn="ctr"/>
            <a:r>
              <a:rPr lang="en-US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(843) 457-5951</a:t>
            </a:r>
          </a:p>
          <a:p>
            <a:pPr algn="ctr"/>
            <a:r>
              <a:rPr lang="en-US" sz="1000" dirty="0">
                <a:solidFill>
                  <a:srgbClr val="002060"/>
                </a:solidFill>
                <a:latin typeface="Century Gothic" panose="020B0502020202020204" pitchFamily="34" charset="0"/>
              </a:rPr>
              <a:t>kelly.snyder@agentownedrealty.com</a:t>
            </a:r>
            <a:endParaRPr lang="en-US" sz="727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82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Calibri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53</cp:revision>
  <dcterms:created xsi:type="dcterms:W3CDTF">2006-08-16T00:00:00Z</dcterms:created>
  <dcterms:modified xsi:type="dcterms:W3CDTF">2021-05-18T18:30:41Z</dcterms:modified>
</cp:coreProperties>
</file>