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B7E2"/>
    <a:srgbClr val="58585A"/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5" y="4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02039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100" b="1" i="1" dirty="0">
                <a:ln>
                  <a:solidFill>
                    <a:srgbClr val="58585A"/>
                  </a:solidFill>
                </a:ln>
                <a:solidFill>
                  <a:srgbClr val="8CB7E2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Search of</a:t>
            </a:r>
            <a:br>
              <a:rPr lang="en-US" sz="3100" b="1" i="1" dirty="0">
                <a:ln>
                  <a:solidFill>
                    <a:srgbClr val="58585A"/>
                  </a:solidFill>
                </a:ln>
                <a:solidFill>
                  <a:srgbClr val="8CB7E2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100" b="1" i="1" dirty="0">
                <a:ln>
                  <a:solidFill>
                    <a:srgbClr val="58585A"/>
                  </a:solidFill>
                </a:ln>
                <a:solidFill>
                  <a:srgbClr val="8CB7E2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Laundromat/Coin Laundry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Sperry Commercial Global Affiliates | </a:t>
            </a:r>
            <a:r>
              <a:rPr lang="en-US" sz="700" dirty="0" err="1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Radekopf</a:t>
            </a:r>
            <a:r>
              <a:rPr lang="en-US" sz="700" dirty="0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Associates | 1563 Meeting Street Rd | Charleston, SC 29405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400" y="4522976"/>
            <a:ext cx="44988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117771" y="4522976"/>
            <a:ext cx="104502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1087082"/>
            <a:ext cx="7010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8CB7E2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 established Laundromat/Coin Laundry in the Tri-county area. </a:t>
            </a:r>
          </a:p>
          <a:p>
            <a:pPr algn="ctr"/>
            <a:endParaRPr lang="en-US" sz="2000" dirty="0">
              <a:solidFill>
                <a:srgbClr val="8CB7E2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8CB7E2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Able to purchase or lease a building. </a:t>
            </a:r>
          </a:p>
          <a:p>
            <a:pPr algn="ctr"/>
            <a:endParaRPr lang="en-US" sz="2000" dirty="0">
              <a:solidFill>
                <a:srgbClr val="8CB7E2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8CB7E2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will also look at space that can be converted to Laundromat.</a:t>
            </a:r>
          </a:p>
          <a:p>
            <a:pPr algn="ctr"/>
            <a:endParaRPr lang="en-US" sz="2000" dirty="0">
              <a:solidFill>
                <a:srgbClr val="8CB7E2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8CB7E2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know of anything that might meet my client’s needs, please reach out!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19600"/>
            <a:ext cx="731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Andrew </a:t>
            </a:r>
            <a:r>
              <a:rPr lang="en-US" b="1" dirty="0" err="1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Tackitt</a:t>
            </a:r>
            <a:endParaRPr lang="en-US" b="1" dirty="0">
              <a:solidFill>
                <a:srgbClr val="58585A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843-437-8726</a:t>
            </a:r>
          </a:p>
          <a:p>
            <a:pPr algn="ctr"/>
            <a:r>
              <a:rPr lang="en-US" sz="1200" dirty="0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Andrew.Tackitt@sperrycga.com</a:t>
            </a:r>
          </a:p>
          <a:p>
            <a:pPr algn="ctr"/>
            <a:r>
              <a:rPr lang="en-US" sz="1200" dirty="0">
                <a:solidFill>
                  <a:srgbClr val="58585A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www.radcommercial.com 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91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61</cp:revision>
  <dcterms:created xsi:type="dcterms:W3CDTF">2006-08-16T00:00:00Z</dcterms:created>
  <dcterms:modified xsi:type="dcterms:W3CDTF">2023-05-02T18:16:55Z</dcterms:modified>
</cp:coreProperties>
</file>