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2A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303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66843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4010901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60448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408017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tint val="82000"/>
                  </a:schemeClr>
                </a:solidFill>
              </a:defRPr>
            </a:lvl1pPr>
            <a:lvl2pPr marL="365760" indent="0">
              <a:buNone/>
              <a:defRPr sz="1600">
                <a:solidFill>
                  <a:schemeClr val="tx1">
                    <a:tint val="82000"/>
                  </a:schemeClr>
                </a:solidFill>
              </a:defRPr>
            </a:lvl2pPr>
            <a:lvl3pPr marL="731520" indent="0">
              <a:buNone/>
              <a:defRPr sz="1440">
                <a:solidFill>
                  <a:schemeClr val="tx1">
                    <a:tint val="82000"/>
                  </a:schemeClr>
                </a:solidFill>
              </a:defRPr>
            </a:lvl3pPr>
            <a:lvl4pPr marL="1097280" indent="0">
              <a:buNone/>
              <a:defRPr sz="1280">
                <a:solidFill>
                  <a:schemeClr val="tx1">
                    <a:tint val="82000"/>
                  </a:schemeClr>
                </a:solidFill>
              </a:defRPr>
            </a:lvl4pPr>
            <a:lvl5pPr marL="1463040" indent="0">
              <a:buNone/>
              <a:defRPr sz="1280">
                <a:solidFill>
                  <a:schemeClr val="tx1">
                    <a:tint val="82000"/>
                  </a:schemeClr>
                </a:solidFill>
              </a:defRPr>
            </a:lvl5pPr>
            <a:lvl6pPr marL="1828800" indent="0">
              <a:buNone/>
              <a:defRPr sz="1280">
                <a:solidFill>
                  <a:schemeClr val="tx1">
                    <a:tint val="82000"/>
                  </a:schemeClr>
                </a:solidFill>
              </a:defRPr>
            </a:lvl6pPr>
            <a:lvl7pPr marL="2194560" indent="0">
              <a:buNone/>
              <a:defRPr sz="1280">
                <a:solidFill>
                  <a:schemeClr val="tx1">
                    <a:tint val="82000"/>
                  </a:schemeClr>
                </a:solidFill>
              </a:defRPr>
            </a:lvl7pPr>
            <a:lvl8pPr marL="2560320" indent="0">
              <a:buNone/>
              <a:defRPr sz="1280">
                <a:solidFill>
                  <a:schemeClr val="tx1">
                    <a:tint val="82000"/>
                  </a:schemeClr>
                </a:solidFill>
              </a:defRPr>
            </a:lvl8pPr>
            <a:lvl9pPr marL="2926080" indent="0">
              <a:buNone/>
              <a:defRPr sz="12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BA5DF4-832F-4C4E-B86F-9C9050A69463}" type="datetimeFigureOut">
              <a:rPr lang="en-US" smtClean="0"/>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15582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BA5DF4-832F-4C4E-B86F-9C9050A69463}" type="datetimeFigureOut">
              <a:rPr lang="en-US" smtClean="0"/>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814877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BA5DF4-832F-4C4E-B86F-9C9050A69463}" type="datetimeFigureOut">
              <a:rPr lang="en-US" smtClean="0"/>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001926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BA5DF4-832F-4C4E-B86F-9C9050A69463}" type="datetimeFigureOut">
              <a:rPr lang="en-US" smtClean="0"/>
              <a:t>6/11/2025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563748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BA5DF4-832F-4C4E-B86F-9C9050A69463}" type="datetimeFigureOut">
              <a:rPr lang="en-US" smtClean="0"/>
              <a:t>6/11/2025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4326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8BA5DF4-832F-4C4E-B86F-9C9050A69463}" type="datetimeFigureOut">
              <a:rPr lang="en-US" smtClean="0"/>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658636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8BA5DF4-832F-4C4E-B86F-9C9050A69463}" type="datetimeFigureOut">
              <a:rPr lang="en-US" smtClean="0"/>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3653098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82000"/>
                  </a:schemeClr>
                </a:solidFill>
              </a:defRPr>
            </a:lvl1pPr>
          </a:lstStyle>
          <a:p>
            <a:fld id="{88BA5DF4-832F-4C4E-B86F-9C9050A69463}" type="datetimeFigureOut">
              <a:rPr lang="en-US" smtClean="0"/>
              <a:t>6/11/2025</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82000"/>
                  </a:schemeClr>
                </a:solidFill>
              </a:defRPr>
            </a:lvl1pPr>
          </a:lstStyle>
          <a:p>
            <a:fld id="{F74999C3-7CE5-4BB8-B4AD-20D82CDE3659}" type="slidenum">
              <a:rPr lang="en-US" smtClean="0"/>
              <a:t>‹#›</a:t>
            </a:fld>
            <a:endParaRPr lang="en-US"/>
          </a:p>
        </p:txBody>
      </p:sp>
    </p:spTree>
    <p:extLst>
      <p:ext uri="{BB962C8B-B14F-4D97-AF65-F5344CB8AC3E}">
        <p14:creationId xmlns:p14="http://schemas.microsoft.com/office/powerpoint/2010/main" val="734539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white church with a clock tower&#10;&#10;Description automatically generated">
            <a:extLst>
              <a:ext uri="{FF2B5EF4-FFF2-40B4-BE49-F238E27FC236}">
                <a16:creationId xmlns:a16="http://schemas.microsoft.com/office/drawing/2014/main" id="{5DDDD13F-AF4B-7676-AB58-4AB1678C0A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013" y="111654"/>
            <a:ext cx="4829175" cy="5953125"/>
          </a:xfrm>
          <a:prstGeom prst="rect">
            <a:avLst/>
          </a:prstGeom>
        </p:spPr>
      </p:pic>
      <p:grpSp>
        <p:nvGrpSpPr>
          <p:cNvPr id="8" name="Group 7">
            <a:extLst>
              <a:ext uri="{FF2B5EF4-FFF2-40B4-BE49-F238E27FC236}">
                <a16:creationId xmlns:a16="http://schemas.microsoft.com/office/drawing/2014/main" id="{D8676A7D-1168-A1A0-A24A-29137430E0DA}"/>
              </a:ext>
            </a:extLst>
          </p:cNvPr>
          <p:cNvGrpSpPr/>
          <p:nvPr/>
        </p:nvGrpSpPr>
        <p:grpSpPr>
          <a:xfrm>
            <a:off x="4967287" y="111654"/>
            <a:ext cx="1104899" cy="4923896"/>
            <a:chOff x="4959350" y="111654"/>
            <a:chExt cx="1116064" cy="4923896"/>
          </a:xfrm>
        </p:grpSpPr>
        <p:sp>
          <p:nvSpPr>
            <p:cNvPr id="6" name="Rectangle 5">
              <a:extLst>
                <a:ext uri="{FF2B5EF4-FFF2-40B4-BE49-F238E27FC236}">
                  <a16:creationId xmlns:a16="http://schemas.microsoft.com/office/drawing/2014/main" id="{29BF7C57-2496-3FB4-ABEB-6D1A20C2487B}"/>
                </a:ext>
              </a:extLst>
            </p:cNvPr>
            <p:cNvSpPr/>
            <p:nvPr/>
          </p:nvSpPr>
          <p:spPr>
            <a:xfrm>
              <a:off x="4959350" y="111654"/>
              <a:ext cx="1112837" cy="4923896"/>
            </a:xfrm>
            <a:prstGeom prst="rect">
              <a:avLst/>
            </a:prstGeom>
            <a:solidFill>
              <a:srgbClr val="092A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8C5A632-92E8-65C5-D3EF-1DA0DA4FA14D}"/>
                </a:ext>
              </a:extLst>
            </p:cNvPr>
            <p:cNvSpPr txBox="1"/>
            <p:nvPr/>
          </p:nvSpPr>
          <p:spPr>
            <a:xfrm rot="16200000">
              <a:off x="3576011" y="2019604"/>
              <a:ext cx="3890809" cy="1107996"/>
            </a:xfrm>
            <a:prstGeom prst="rect">
              <a:avLst/>
            </a:prstGeom>
            <a:noFill/>
          </p:spPr>
          <p:txBody>
            <a:bodyPr wrap="none" rtlCol="0">
              <a:spAutoFit/>
            </a:bodyPr>
            <a:lstStyle/>
            <a:p>
              <a:r>
                <a:rPr lang="en-US" sz="6600" dirty="0">
                  <a:solidFill>
                    <a:schemeClr val="bg1"/>
                  </a:solidFill>
                  <a:latin typeface="Vladimir Script" panose="03050402040407070305" pitchFamily="66" charset="0"/>
                </a:rPr>
                <a:t>Buyer Needs</a:t>
              </a:r>
            </a:p>
          </p:txBody>
        </p:sp>
      </p:grpSp>
      <p:sp>
        <p:nvSpPr>
          <p:cNvPr id="10" name="TextBox 9">
            <a:extLst>
              <a:ext uri="{FF2B5EF4-FFF2-40B4-BE49-F238E27FC236}">
                <a16:creationId xmlns:a16="http://schemas.microsoft.com/office/drawing/2014/main" id="{B0251B8E-B3B2-B48E-1698-F8EA9D07B3CD}"/>
              </a:ext>
            </a:extLst>
          </p:cNvPr>
          <p:cNvSpPr txBox="1"/>
          <p:nvPr/>
        </p:nvSpPr>
        <p:spPr>
          <a:xfrm>
            <a:off x="152400" y="6136158"/>
            <a:ext cx="7010400" cy="2400657"/>
          </a:xfrm>
          <a:prstGeom prst="rect">
            <a:avLst/>
          </a:prstGeom>
          <a:noFill/>
        </p:spPr>
        <p:txBody>
          <a:bodyPr wrap="square">
            <a:spAutoFit/>
          </a:bodyPr>
          <a:lstStyle/>
          <a:p>
            <a:r>
              <a:rPr lang="en-US" sz="1000" dirty="0">
                <a:solidFill>
                  <a:srgbClr val="092A43"/>
                </a:solidFill>
                <a:latin typeface="Verdana" panose="020B0604030504040204" pitchFamily="34" charset="0"/>
                <a:ea typeface="Verdana" panose="020B0604030504040204" pitchFamily="34" charset="0"/>
              </a:rPr>
              <a:t>I have several buyers looking around the Lowcountry for their dream homes. We have reviewed what’s available in the MLS, but we are hoping you might have something coming to market soon that fits their needs. Please reach out if you know of a property that meets their specific needs.</a:t>
            </a:r>
          </a:p>
          <a:p>
            <a:endParaRPr lang="en-US" sz="1000" dirty="0">
              <a:solidFill>
                <a:srgbClr val="092A43"/>
              </a:solidFill>
              <a:latin typeface="Verdana" panose="020B0604030504040204" pitchFamily="34" charset="0"/>
              <a:ea typeface="Verdana" panose="020B0604030504040204" pitchFamily="34" charset="0"/>
            </a:endParaRPr>
          </a:p>
          <a:p>
            <a:r>
              <a:rPr lang="en-US" sz="1000" b="1" dirty="0">
                <a:solidFill>
                  <a:srgbClr val="092A43"/>
                </a:solidFill>
                <a:latin typeface="Verdana" panose="020B0604030504040204" pitchFamily="34" charset="0"/>
                <a:ea typeface="Verdana" panose="020B0604030504040204" pitchFamily="34" charset="0"/>
              </a:rPr>
              <a:t>Client 1</a:t>
            </a:r>
            <a:r>
              <a:rPr lang="en-US" sz="1000" dirty="0">
                <a:solidFill>
                  <a:srgbClr val="092A43"/>
                </a:solidFill>
                <a:latin typeface="Verdana" panose="020B0604030504040204" pitchFamily="34" charset="0"/>
                <a:ea typeface="Verdana" panose="020B0604030504040204" pitchFamily="34" charset="0"/>
              </a:rPr>
              <a:t> - Master down, 3 bed, 2 bath home, &gt;.2 acres, in a subdivision, in need of renovation on Johns</a:t>
            </a:r>
          </a:p>
          <a:p>
            <a:r>
              <a:rPr lang="en-US" sz="1000" dirty="0">
                <a:solidFill>
                  <a:srgbClr val="092A43"/>
                </a:solidFill>
                <a:latin typeface="Verdana" panose="020B0604030504040204" pitchFamily="34" charset="0"/>
                <a:ea typeface="Verdana" panose="020B0604030504040204" pitchFamily="34" charset="0"/>
              </a:rPr>
              <a:t>Island or Hollywood. They like Stono Ferry, Waterloo, Gift Plantation, but open to others, under $800k</a:t>
            </a:r>
          </a:p>
          <a:p>
            <a:endParaRPr lang="en-US" sz="1000" dirty="0">
              <a:solidFill>
                <a:srgbClr val="092A43"/>
              </a:solidFill>
              <a:latin typeface="Verdana" panose="020B0604030504040204" pitchFamily="34" charset="0"/>
              <a:ea typeface="Verdana" panose="020B0604030504040204" pitchFamily="34" charset="0"/>
            </a:endParaRPr>
          </a:p>
          <a:p>
            <a:r>
              <a:rPr lang="en-US" sz="1000" b="1" dirty="0">
                <a:solidFill>
                  <a:srgbClr val="092A43"/>
                </a:solidFill>
                <a:latin typeface="Verdana" panose="020B0604030504040204" pitchFamily="34" charset="0"/>
                <a:ea typeface="Verdana" panose="020B0604030504040204" pitchFamily="34" charset="0"/>
              </a:rPr>
              <a:t>Client 2</a:t>
            </a:r>
            <a:r>
              <a:rPr lang="en-US" sz="1000" dirty="0">
                <a:solidFill>
                  <a:srgbClr val="092A43"/>
                </a:solidFill>
                <a:latin typeface="Verdana" panose="020B0604030504040204" pitchFamily="34" charset="0"/>
                <a:ea typeface="Verdana" panose="020B0604030504040204" pitchFamily="34" charset="0"/>
              </a:rPr>
              <a:t> - Looking for vacant land in an existing neighborhood for my builder client looking to build a</a:t>
            </a:r>
          </a:p>
          <a:p>
            <a:r>
              <a:rPr lang="en-US" sz="1000" dirty="0">
                <a:solidFill>
                  <a:srgbClr val="092A43"/>
                </a:solidFill>
                <a:latin typeface="Verdana" panose="020B0604030504040204" pitchFamily="34" charset="0"/>
                <a:ea typeface="Verdana" panose="020B0604030504040204" pitchFamily="34" charset="0"/>
              </a:rPr>
              <a:t>spec home, lot price &lt;300k and home value could be $1.2 or higher</a:t>
            </a:r>
          </a:p>
          <a:p>
            <a:endParaRPr lang="en-US" sz="1000" dirty="0">
              <a:solidFill>
                <a:srgbClr val="092A43"/>
              </a:solidFill>
              <a:latin typeface="Verdana" panose="020B0604030504040204" pitchFamily="34" charset="0"/>
              <a:ea typeface="Verdana" panose="020B0604030504040204" pitchFamily="34" charset="0"/>
            </a:endParaRPr>
          </a:p>
          <a:p>
            <a:r>
              <a:rPr lang="en-US" sz="1000" b="1" dirty="0">
                <a:solidFill>
                  <a:srgbClr val="092A43"/>
                </a:solidFill>
                <a:latin typeface="Verdana" panose="020B0604030504040204" pitchFamily="34" charset="0"/>
                <a:ea typeface="Verdana" panose="020B0604030504040204" pitchFamily="34" charset="0"/>
              </a:rPr>
              <a:t>Client 3</a:t>
            </a:r>
            <a:r>
              <a:rPr lang="en-US" sz="1000" dirty="0">
                <a:solidFill>
                  <a:srgbClr val="092A43"/>
                </a:solidFill>
                <a:latin typeface="Verdana" panose="020B0604030504040204" pitchFamily="34" charset="0"/>
                <a:ea typeface="Verdana" panose="020B0604030504040204" pitchFamily="34" charset="0"/>
              </a:rPr>
              <a:t> - Looking for a Seabrook Island home or townhouse in a regime with a neighborhood pool, 4 bedrooms or more</a:t>
            </a:r>
          </a:p>
          <a:p>
            <a:endParaRPr lang="en-US" sz="1000" dirty="0">
              <a:solidFill>
                <a:srgbClr val="092A43"/>
              </a:solidFill>
              <a:latin typeface="Verdana" panose="020B0604030504040204" pitchFamily="34" charset="0"/>
              <a:ea typeface="Verdana" panose="020B0604030504040204" pitchFamily="34" charset="0"/>
            </a:endParaRPr>
          </a:p>
          <a:p>
            <a:r>
              <a:rPr lang="en-US" sz="1000" b="1" dirty="0">
                <a:solidFill>
                  <a:srgbClr val="092A43"/>
                </a:solidFill>
                <a:latin typeface="Verdana" panose="020B0604030504040204" pitchFamily="34" charset="0"/>
                <a:ea typeface="Verdana" panose="020B0604030504040204" pitchFamily="34" charset="0"/>
              </a:rPr>
              <a:t>Client 4</a:t>
            </a:r>
            <a:r>
              <a:rPr lang="en-US" sz="1000" dirty="0">
                <a:solidFill>
                  <a:srgbClr val="092A43"/>
                </a:solidFill>
                <a:latin typeface="Verdana" panose="020B0604030504040204" pitchFamily="34" charset="0"/>
                <a:ea typeface="Verdana" panose="020B0604030504040204" pitchFamily="34" charset="0"/>
              </a:rPr>
              <a:t> - Looking for at 4+ bedroom house with a great backyard (pond view and/or pool is a plus) in a Mount Pleasant neighborhood with great amenities</a:t>
            </a:r>
          </a:p>
        </p:txBody>
      </p:sp>
      <p:sp>
        <p:nvSpPr>
          <p:cNvPr id="11" name="TextBox 10">
            <a:extLst>
              <a:ext uri="{FF2B5EF4-FFF2-40B4-BE49-F238E27FC236}">
                <a16:creationId xmlns:a16="http://schemas.microsoft.com/office/drawing/2014/main" id="{725181E3-E392-15C2-6AE1-9A5D0FCAA74D}"/>
              </a:ext>
            </a:extLst>
          </p:cNvPr>
          <p:cNvSpPr txBox="1"/>
          <p:nvPr/>
        </p:nvSpPr>
        <p:spPr>
          <a:xfrm>
            <a:off x="385763" y="8608195"/>
            <a:ext cx="6543674" cy="492443"/>
          </a:xfrm>
          <a:prstGeom prst="rect">
            <a:avLst/>
          </a:prstGeom>
          <a:noFill/>
        </p:spPr>
        <p:txBody>
          <a:bodyPr wrap="square">
            <a:spAutoFit/>
          </a:bodyPr>
          <a:lstStyle/>
          <a:p>
            <a:pPr algn="ctr"/>
            <a:r>
              <a:rPr lang="en-US" sz="1000" b="1" dirty="0">
                <a:solidFill>
                  <a:srgbClr val="092A43"/>
                </a:solidFill>
                <a:latin typeface="Verdana" panose="020B0604030504040204" pitchFamily="34" charset="0"/>
                <a:ea typeface="Verdana" panose="020B0604030504040204" pitchFamily="34" charset="0"/>
              </a:rPr>
              <a:t>Kimberly Chambers</a:t>
            </a:r>
          </a:p>
          <a:p>
            <a:pPr algn="ctr"/>
            <a:r>
              <a:rPr lang="en-US" sz="800" dirty="0">
                <a:solidFill>
                  <a:srgbClr val="092A43"/>
                </a:solidFill>
                <a:latin typeface="Verdana" panose="020B0604030504040204" pitchFamily="34" charset="0"/>
                <a:ea typeface="Verdana" panose="020B0604030504040204" pitchFamily="34" charset="0"/>
              </a:rPr>
              <a:t>843.371.9047 | kim.chambers@carolinaone.com</a:t>
            </a:r>
            <a:r>
              <a:rPr lang="en-US" sz="800" b="0" i="0" dirty="0">
                <a:solidFill>
                  <a:srgbClr val="092A43"/>
                </a:solidFill>
                <a:effectLst/>
                <a:latin typeface="Verdana" panose="020B0604030504040204" pitchFamily="34" charset="0"/>
                <a:ea typeface="Verdana" panose="020B0604030504040204" pitchFamily="34" charset="0"/>
              </a:rPr>
              <a:t> | </a:t>
            </a:r>
            <a:r>
              <a:rPr lang="en-US" sz="800" dirty="0">
                <a:solidFill>
                  <a:srgbClr val="092A43"/>
                </a:solidFill>
                <a:latin typeface="Verdana" panose="020B0604030504040204" pitchFamily="34" charset="0"/>
                <a:ea typeface="Verdana" panose="020B0604030504040204" pitchFamily="34" charset="0"/>
              </a:rPr>
              <a:t>www.findcharlestonareahouses.com</a:t>
            </a:r>
          </a:p>
          <a:p>
            <a:pPr algn="ctr"/>
            <a:r>
              <a:rPr lang="en-US" sz="800" dirty="0">
                <a:solidFill>
                  <a:srgbClr val="092A43"/>
                </a:solidFill>
                <a:latin typeface="Verdana" panose="020B0604030504040204" pitchFamily="34" charset="0"/>
                <a:ea typeface="Verdana" panose="020B0604030504040204" pitchFamily="34" charset="0"/>
              </a:rPr>
              <a:t>Carolina One Real Estate</a:t>
            </a:r>
          </a:p>
        </p:txBody>
      </p:sp>
    </p:spTree>
    <p:extLst>
      <p:ext uri="{BB962C8B-B14F-4D97-AF65-F5344CB8AC3E}">
        <p14:creationId xmlns:p14="http://schemas.microsoft.com/office/powerpoint/2010/main" val="41012291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TotalTime>
  <Words>217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Verdana</vt:lpstr>
      <vt:lpstr>Vladimir Script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 Thomas Price</dc:creator>
  <cp:lastModifiedBy>A. Thomas Price</cp:lastModifiedBy>
  <cp:revision>3</cp:revision>
  <dcterms:created xsi:type="dcterms:W3CDTF">2024-11-14T21:41:15Z</dcterms:created>
  <dcterms:modified xsi:type="dcterms:W3CDTF">2025-06-11T14:36:21Z</dcterms:modified>
</cp:coreProperties>
</file>