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788" y="96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435617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400" b="1" i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Search Of A Home With A Ground Floor Master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William Means Real Estate, LLC | 41 Broad St. | Charleston, SC 29401-2901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8031" y="4609100"/>
            <a:ext cx="6739799" cy="512064"/>
            <a:chOff x="289133" y="4553894"/>
            <a:chExt cx="6739799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89133" y="4554510"/>
              <a:ext cx="407644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516868" y="4553894"/>
              <a:ext cx="512064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300" y="1034548"/>
            <a:ext cx="70015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James Island or Mt. Pleasant</a:t>
            </a:r>
          </a:p>
          <a:p>
            <a:pPr algn="ctr"/>
            <a:endParaRPr lang="en-US" sz="20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0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3-4 Bedrooms</a:t>
            </a:r>
          </a:p>
          <a:p>
            <a:pPr algn="ctr"/>
            <a:endParaRPr lang="en-US" sz="20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0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Downstairs Master</a:t>
            </a:r>
          </a:p>
          <a:p>
            <a:pPr algn="ctr"/>
            <a:endParaRPr lang="en-US" sz="20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0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to $1.3M</a:t>
            </a:r>
          </a:p>
          <a:p>
            <a:pPr algn="ctr"/>
            <a:endParaRPr lang="en-US" sz="20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0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Cash buyer ready to purchase ASAP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958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</a:t>
            </a:r>
            <a:r>
              <a:rPr lang="en-US" sz="1400" dirty="0">
                <a:solidFill>
                  <a:srgbClr val="124E2C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Brian@williammeans.com</a:t>
            </a:r>
            <a:endParaRPr lang="en-US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dirty="0">
                <a:solidFill>
                  <a:srgbClr val="124E2C"/>
                </a:solidFill>
                <a:latin typeface="Avenir Next LT Pro" panose="020B0504020202020204" pitchFamily="34" charset="0"/>
              </a:rPr>
              <a:t>www.charlestonrealestate.com </a:t>
            </a:r>
            <a:endParaRPr lang="en-US" sz="1400" dirty="0">
              <a:solidFill>
                <a:srgbClr val="124E2C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63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47</cp:revision>
  <dcterms:created xsi:type="dcterms:W3CDTF">2006-08-16T00:00:00Z</dcterms:created>
  <dcterms:modified xsi:type="dcterms:W3CDTF">2020-11-18T20:28:53Z</dcterms:modified>
</cp:coreProperties>
</file>