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102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558728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2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Wanted </a:t>
            </a:r>
            <a:r>
              <a:rPr lang="en-US" sz="3200" b="1" i="1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Mount </a:t>
            </a:r>
            <a:r>
              <a:rPr lang="en-US" sz="32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Pleasant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1183531"/>
            <a:ext cx="731520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 a 4-5 bedroom home in Mt Pleasant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$1.8M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Preferably South of IOP Connector,</a:t>
            </a:r>
            <a:b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unless it has a great view.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listed in MLS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49</cp:revision>
  <dcterms:created xsi:type="dcterms:W3CDTF">2006-08-16T00:00:00Z</dcterms:created>
  <dcterms:modified xsi:type="dcterms:W3CDTF">2021-01-11T14:02:50Z</dcterms:modified>
</cp:coreProperties>
</file>