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454E"/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2045" y="65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435617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400" b="1" i="1" dirty="0">
                <a:solidFill>
                  <a:srgbClr val="38454E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for Mt Pleasant Property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67200" y="4770820"/>
            <a:ext cx="3047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rgbClr val="38454E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Peninsula Company, LLC</a:t>
            </a:r>
          </a:p>
          <a:p>
            <a:pPr algn="r"/>
            <a:r>
              <a:rPr lang="en-US" sz="1200" dirty="0">
                <a:solidFill>
                  <a:srgbClr val="38454E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106 Pitt Street</a:t>
            </a:r>
          </a:p>
          <a:p>
            <a:pPr algn="r"/>
            <a:r>
              <a:rPr lang="en-US" sz="1200" dirty="0">
                <a:solidFill>
                  <a:srgbClr val="38454E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Mount Pleasant, SC 29464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821962"/>
            <a:ext cx="7315201" cy="330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 u="sng" dirty="0">
                <a:solidFill>
                  <a:srgbClr val="38454E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Prefer something in:</a:t>
            </a:r>
          </a:p>
          <a:p>
            <a:pPr algn="ctr"/>
            <a:r>
              <a:rPr lang="en-US" sz="1600" dirty="0" err="1">
                <a:solidFill>
                  <a:srgbClr val="38454E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Shemwood</a:t>
            </a:r>
            <a:r>
              <a:rPr lang="en-US" sz="1600" dirty="0">
                <a:solidFill>
                  <a:srgbClr val="38454E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The Groves, Cooper Estates, Bayview, Old Mount Pleasant </a:t>
            </a:r>
          </a:p>
          <a:p>
            <a:pPr algn="ctr"/>
            <a:r>
              <a:rPr lang="en-US" sz="1600" i="1" dirty="0">
                <a:solidFill>
                  <a:srgbClr val="38454E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But willing consider all of 29464</a:t>
            </a:r>
          </a:p>
          <a:p>
            <a:pPr algn="ctr"/>
            <a:endParaRPr lang="en-US" sz="1600" dirty="0">
              <a:solidFill>
                <a:srgbClr val="38454E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dirty="0">
                <a:solidFill>
                  <a:srgbClr val="38454E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Single Family Detached</a:t>
            </a:r>
          </a:p>
          <a:p>
            <a:pPr algn="ctr"/>
            <a:endParaRPr lang="en-US" sz="1600" dirty="0">
              <a:solidFill>
                <a:srgbClr val="38454E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dirty="0">
                <a:solidFill>
                  <a:srgbClr val="38454E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Prefer No HOA</a:t>
            </a:r>
          </a:p>
          <a:p>
            <a:pPr algn="ctr"/>
            <a:endParaRPr lang="en-US" sz="1600" dirty="0">
              <a:solidFill>
                <a:srgbClr val="38454E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dirty="0">
                <a:solidFill>
                  <a:srgbClr val="38454E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need of updating but not a tear-down!</a:t>
            </a:r>
          </a:p>
          <a:p>
            <a:pPr algn="ctr"/>
            <a:endParaRPr lang="en-US" sz="1600" dirty="0">
              <a:solidFill>
                <a:srgbClr val="38454E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dirty="0">
                <a:solidFill>
                  <a:srgbClr val="38454E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or 1.5 stories</a:t>
            </a:r>
          </a:p>
          <a:p>
            <a:pPr algn="ctr"/>
            <a:endParaRPr lang="en-US" sz="1600" dirty="0">
              <a:solidFill>
                <a:srgbClr val="38454E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dirty="0">
                <a:solidFill>
                  <a:srgbClr val="38454E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$1.2 Million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701570"/>
            <a:ext cx="3886201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38454E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 Rogers</a:t>
            </a:r>
          </a:p>
          <a:p>
            <a:r>
              <a:rPr lang="en-US" sz="1050" dirty="0">
                <a:solidFill>
                  <a:srgbClr val="38454E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843-412-2221</a:t>
            </a:r>
          </a:p>
          <a:p>
            <a:r>
              <a:rPr lang="en-US" sz="1050" dirty="0">
                <a:solidFill>
                  <a:srgbClr val="38454E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tim@thepeninsulaco.com</a:t>
            </a:r>
          </a:p>
          <a:p>
            <a:r>
              <a:rPr lang="en-US" sz="1050" dirty="0">
                <a:solidFill>
                  <a:srgbClr val="38454E"/>
                </a:solidFill>
                <a:latin typeface="Century Gothic" panose="020B0502020202020204" pitchFamily="34" charset="0"/>
              </a:rPr>
              <a:t>www.thepeninsulaco.com</a:t>
            </a:r>
            <a:endParaRPr lang="en-US" sz="1050" dirty="0">
              <a:solidFill>
                <a:srgbClr val="38454E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Picture 4" descr="A picture containing font, screenshot, graphics, logo&#10;&#10;Description automatically generated">
            <a:extLst>
              <a:ext uri="{FF2B5EF4-FFF2-40B4-BE49-F238E27FC236}">
                <a16:creationId xmlns:a16="http://schemas.microsoft.com/office/drawing/2014/main" id="{29F7944C-5BA9-4925-8182-2DC55348479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4865629"/>
            <a:ext cx="2133600" cy="456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78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64</cp:revision>
  <dcterms:created xsi:type="dcterms:W3CDTF">2006-08-16T00:00:00Z</dcterms:created>
  <dcterms:modified xsi:type="dcterms:W3CDTF">2023-05-15T12:42:02Z</dcterms:modified>
</cp:coreProperties>
</file>