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3152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25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197187"/>
            <a:ext cx="6217920" cy="254677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42174"/>
            <a:ext cx="5486400" cy="1766146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88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061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389467"/>
            <a:ext cx="1577340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89467"/>
            <a:ext cx="464058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606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06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1823722"/>
            <a:ext cx="6309360" cy="304291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4895429"/>
            <a:ext cx="6309360" cy="1600199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682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947333"/>
            <a:ext cx="310896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1947333"/>
            <a:ext cx="310896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69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389468"/>
            <a:ext cx="630936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1793241"/>
            <a:ext cx="3094672" cy="87883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2672080"/>
            <a:ext cx="3094672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1793241"/>
            <a:ext cx="3109913" cy="87883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2672080"/>
            <a:ext cx="3109913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16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177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494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7680"/>
            <a:ext cx="2359342" cy="170688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053255"/>
            <a:ext cx="3703320" cy="5198533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194560"/>
            <a:ext cx="2359342" cy="4065694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765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7680"/>
            <a:ext cx="2359342" cy="170688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053255"/>
            <a:ext cx="3703320" cy="5198533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194560"/>
            <a:ext cx="2359342" cy="4065694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B3F2-7F9D-49E6-AC56-04D3B8C00B0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952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89468"/>
            <a:ext cx="630936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947333"/>
            <a:ext cx="630936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6780108"/>
            <a:ext cx="164592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5B3F2-7F9D-49E6-AC56-04D3B8C00B00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6780108"/>
            <a:ext cx="24688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6780108"/>
            <a:ext cx="164592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99C0E-218F-464F-920D-C4645A30EC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858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>
            <a:extLst>
              <a:ext uri="{FF2B5EF4-FFF2-40B4-BE49-F238E27FC236}">
                <a16:creationId xmlns:a16="http://schemas.microsoft.com/office/drawing/2014/main" id="{560D189E-709A-453E-A362-3D676D486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753758"/>
            <a:ext cx="7315200" cy="3313270"/>
          </a:xfrm>
          <a:prstGeom prst="rect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  <a:ln>
            <a:noFill/>
          </a:ln>
          <a:effectLst/>
        </p:spPr>
        <p:txBody>
          <a:bodyPr vert="horz" wrap="square" lIns="182880" tIns="36576" rIns="182880" bIns="36576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ysClr val="windowText" lastClr="000000"/>
                </a:solidFill>
                <a:latin typeface="Aptos Narrow" panose="020B0004020202020204" pitchFamily="34" charset="0"/>
              </a:rPr>
              <a:t>I have a client looking for a SFH in South Mt. Pleasant up to $2M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solidFill>
                <a:sysClr val="windowText" lastClr="000000"/>
              </a:solidFill>
              <a:latin typeface="Aptos Narrow" panose="020B0004020202020204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ysClr val="windowText" lastClr="000000"/>
                </a:solidFill>
                <a:latin typeface="Aptos Narrow" panose="020B0004020202020204" pitchFamily="34" charset="0"/>
              </a:rPr>
              <a:t>Preference would be 4 bedrooms, 2.5+ baths with a yard.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dirty="0">
              <a:solidFill>
                <a:sysClr val="windowText" lastClr="000000"/>
              </a:solidFill>
              <a:latin typeface="Aptos Narrow" panose="020B0004020202020204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ysClr val="windowText" lastClr="000000"/>
                </a:solidFill>
                <a:latin typeface="Aptos Narrow" panose="020B0004020202020204" pitchFamily="34" charset="0"/>
              </a:rPr>
              <a:t>   If you have anything that is coming soon, please let me know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6807BF84-8E9D-406D-AEA5-C7FF2B7C29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443663"/>
            <a:ext cx="3627301" cy="87153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7F7F7F"/>
                </a:solidFill>
                <a:latin typeface="Aptos Narrow" panose="020B0004020202020204" pitchFamily="34" charset="0"/>
              </a:rPr>
              <a:t>Justin Jureka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rgbClr val="7F7F7F"/>
                </a:solidFill>
                <a:latin typeface="Aptos Narrow" panose="020B0004020202020204" pitchFamily="34" charset="0"/>
              </a:rPr>
              <a:t>843-290-3272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rgbClr val="7F7F7F"/>
                </a:solidFill>
                <a:latin typeface="Aptos Narrow" panose="020B0004020202020204" pitchFamily="34" charset="0"/>
              </a:rPr>
              <a:t>jjureka@carolinaoneplus.com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rgbClr val="7F7F7F"/>
                </a:solidFill>
                <a:latin typeface="Aptos Narrow" panose="020B0004020202020204" pitchFamily="34" charset="0"/>
              </a:rPr>
              <a:t>http://www.justinjureka.com/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6A9FB588-1183-4257-AB91-F68BD5F1A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95615"/>
            <a:ext cx="7315200" cy="583096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Handwriting Frank" panose="03080402040302070206" pitchFamily="66" charset="0"/>
              </a:rPr>
              <a:t>South Mt. Pleasant Home Needed</a:t>
            </a:r>
          </a:p>
        </p:txBody>
      </p:sp>
      <p:sp>
        <p:nvSpPr>
          <p:cNvPr id="8" name="Text Box 14">
            <a:extLst>
              <a:ext uri="{FF2B5EF4-FFF2-40B4-BE49-F238E27FC236}">
                <a16:creationId xmlns:a16="http://schemas.microsoft.com/office/drawing/2014/main" id="{A636FAEC-285E-4943-9FA7-AE4B554B3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7899" y="6443663"/>
            <a:ext cx="3627301" cy="871537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rgbClr val="7F7F7F"/>
                </a:solidFill>
                <a:latin typeface="Aptos Narrow" panose="020B0004020202020204" pitchFamily="34" charset="0"/>
              </a:rPr>
              <a:t>Carolina One Real Estate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rgbClr val="7F7F7F"/>
                </a:solidFill>
                <a:latin typeface="Aptos Narrow" panose="020B0004020202020204" pitchFamily="34" charset="0"/>
              </a:rPr>
              <a:t>191 Rutledge Ave</a:t>
            </a:r>
          </a:p>
          <a:p>
            <a:pPr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rgbClr val="7F7F7F"/>
                </a:solidFill>
                <a:latin typeface="Aptos Narrow" panose="020B0004020202020204" pitchFamily="34" charset="0"/>
              </a:rPr>
              <a:t>Charleston, SC 29403</a:t>
            </a:r>
            <a:endParaRPr lang="en-US" altLang="en-US" sz="2800" dirty="0">
              <a:solidFill>
                <a:srgbClr val="7F7F7F"/>
              </a:solidFill>
              <a:latin typeface="Aptos Narrow" panose="020B0004020202020204" pitchFamily="34" charset="0"/>
            </a:endParaRPr>
          </a:p>
        </p:txBody>
      </p:sp>
      <p:pic>
        <p:nvPicPr>
          <p:cNvPr id="1039" name="Picture 15">
            <a:extLst>
              <a:ext uri="{FF2B5EF4-FFF2-40B4-BE49-F238E27FC236}">
                <a16:creationId xmlns:a16="http://schemas.microsoft.com/office/drawing/2014/main" id="{E4F66C82-89E1-46EE-9301-89EB31BD12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17082" y="6442075"/>
            <a:ext cx="681037" cy="87312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5601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289</TotalTime>
  <Words>77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Adobe Handwriting Frank</vt:lpstr>
      <vt:lpstr>Aptos Narrow</vt:lpstr>
      <vt:lpstr>Arial</vt:lpstr>
      <vt:lpstr>Calibri</vt:lpstr>
      <vt:lpstr>Calibri Light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27</cp:revision>
  <dcterms:created xsi:type="dcterms:W3CDTF">2019-03-05T13:24:43Z</dcterms:created>
  <dcterms:modified xsi:type="dcterms:W3CDTF">2025-03-13T13:06:45Z</dcterms:modified>
</cp:coreProperties>
</file>