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5486400" cy="3657600"/>
  <p:notesSz cx="6858000" cy="9144000"/>
  <p:defaultTextStyle>
    <a:defPPr>
      <a:defRPr lang="en-US"/>
    </a:defPPr>
    <a:lvl1pPr marL="0" algn="l" defTabSz="522419" rtl="0" eaLnBrk="1" latinLnBrk="0" hangingPunct="1">
      <a:defRPr sz="1025" kern="1200">
        <a:solidFill>
          <a:schemeClr val="tx1"/>
        </a:solidFill>
        <a:latin typeface="+mn-lt"/>
        <a:ea typeface="+mn-ea"/>
        <a:cs typeface="+mn-cs"/>
      </a:defRPr>
    </a:lvl1pPr>
    <a:lvl2pPr marL="261210" algn="l" defTabSz="522419" rtl="0" eaLnBrk="1" latinLnBrk="0" hangingPunct="1">
      <a:defRPr sz="1025" kern="1200">
        <a:solidFill>
          <a:schemeClr val="tx1"/>
        </a:solidFill>
        <a:latin typeface="+mn-lt"/>
        <a:ea typeface="+mn-ea"/>
        <a:cs typeface="+mn-cs"/>
      </a:defRPr>
    </a:lvl2pPr>
    <a:lvl3pPr marL="522419" algn="l" defTabSz="522419" rtl="0" eaLnBrk="1" latinLnBrk="0" hangingPunct="1">
      <a:defRPr sz="1025" kern="1200">
        <a:solidFill>
          <a:schemeClr val="tx1"/>
        </a:solidFill>
        <a:latin typeface="+mn-lt"/>
        <a:ea typeface="+mn-ea"/>
        <a:cs typeface="+mn-cs"/>
      </a:defRPr>
    </a:lvl3pPr>
    <a:lvl4pPr marL="783629" algn="l" defTabSz="522419" rtl="0" eaLnBrk="1" latinLnBrk="0" hangingPunct="1">
      <a:defRPr sz="1025" kern="1200">
        <a:solidFill>
          <a:schemeClr val="tx1"/>
        </a:solidFill>
        <a:latin typeface="+mn-lt"/>
        <a:ea typeface="+mn-ea"/>
        <a:cs typeface="+mn-cs"/>
      </a:defRPr>
    </a:lvl4pPr>
    <a:lvl5pPr marL="1044839" algn="l" defTabSz="522419" rtl="0" eaLnBrk="1" latinLnBrk="0" hangingPunct="1">
      <a:defRPr sz="1025" kern="1200">
        <a:solidFill>
          <a:schemeClr val="tx1"/>
        </a:solidFill>
        <a:latin typeface="+mn-lt"/>
        <a:ea typeface="+mn-ea"/>
        <a:cs typeface="+mn-cs"/>
      </a:defRPr>
    </a:lvl5pPr>
    <a:lvl6pPr marL="1306048" algn="l" defTabSz="522419" rtl="0" eaLnBrk="1" latinLnBrk="0" hangingPunct="1">
      <a:defRPr sz="1025" kern="1200">
        <a:solidFill>
          <a:schemeClr val="tx1"/>
        </a:solidFill>
        <a:latin typeface="+mn-lt"/>
        <a:ea typeface="+mn-ea"/>
        <a:cs typeface="+mn-cs"/>
      </a:defRPr>
    </a:lvl6pPr>
    <a:lvl7pPr marL="1567258" algn="l" defTabSz="522419" rtl="0" eaLnBrk="1" latinLnBrk="0" hangingPunct="1">
      <a:defRPr sz="1025" kern="1200">
        <a:solidFill>
          <a:schemeClr val="tx1"/>
        </a:solidFill>
        <a:latin typeface="+mn-lt"/>
        <a:ea typeface="+mn-ea"/>
        <a:cs typeface="+mn-cs"/>
      </a:defRPr>
    </a:lvl7pPr>
    <a:lvl8pPr marL="1828468" algn="l" defTabSz="522419" rtl="0" eaLnBrk="1" latinLnBrk="0" hangingPunct="1">
      <a:defRPr sz="1025" kern="1200">
        <a:solidFill>
          <a:schemeClr val="tx1"/>
        </a:solidFill>
        <a:latin typeface="+mn-lt"/>
        <a:ea typeface="+mn-ea"/>
        <a:cs typeface="+mn-cs"/>
      </a:defRPr>
    </a:lvl8pPr>
    <a:lvl9pPr marL="2089678" algn="l" defTabSz="522419" rtl="0" eaLnBrk="1" latinLnBrk="0" hangingPunct="1">
      <a:defRPr sz="102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52" userDrawn="1">
          <p15:clr>
            <a:srgbClr val="A4A3A4"/>
          </p15:clr>
        </p15:guide>
        <p15:guide id="2" pos="17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531E"/>
    <a:srgbClr val="EFD9A7"/>
    <a:srgbClr val="BDBE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77" autoAdjust="0"/>
    <p:restoredTop sz="94660"/>
  </p:normalViewPr>
  <p:slideViewPr>
    <p:cSldViewPr>
      <p:cViewPr varScale="1">
        <p:scale>
          <a:sx n="162" d="100"/>
          <a:sy n="162" d="100"/>
        </p:scale>
        <p:origin x="1435" y="65"/>
      </p:cViewPr>
      <p:guideLst>
        <p:guide orient="horz" pos="1152"/>
        <p:guide pos="17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" y="1136228"/>
            <a:ext cx="4663440" cy="7840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2960" y="2072640"/>
            <a:ext cx="3840480" cy="9347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69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39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093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79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489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18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88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582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977640" y="146475"/>
            <a:ext cx="1234440" cy="3120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4320" y="146475"/>
            <a:ext cx="3611880" cy="3120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388" y="2350347"/>
            <a:ext cx="4663440" cy="726440"/>
          </a:xfrm>
        </p:spPr>
        <p:txBody>
          <a:bodyPr anchor="t"/>
          <a:lstStyle>
            <a:lvl1pPr algn="l">
              <a:defRPr sz="1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3388" y="1550247"/>
            <a:ext cx="4663440" cy="800100"/>
          </a:xfrm>
        </p:spPr>
        <p:txBody>
          <a:bodyPr anchor="b"/>
          <a:lstStyle>
            <a:lvl1pPr marL="0" indent="0">
              <a:buNone/>
              <a:defRPr sz="733">
                <a:solidFill>
                  <a:schemeClr val="tx1">
                    <a:tint val="75000"/>
                  </a:schemeClr>
                </a:solidFill>
              </a:defRPr>
            </a:lvl1pPr>
            <a:lvl2pPr marL="169787" indent="0">
              <a:buNone/>
              <a:defRPr sz="667">
                <a:solidFill>
                  <a:schemeClr val="tx1">
                    <a:tint val="75000"/>
                  </a:schemeClr>
                </a:solidFill>
              </a:defRPr>
            </a:lvl2pPr>
            <a:lvl3pPr marL="339574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3pPr>
            <a:lvl4pPr marL="509361" indent="0">
              <a:buNone/>
              <a:defRPr sz="533">
                <a:solidFill>
                  <a:schemeClr val="tx1">
                    <a:tint val="75000"/>
                  </a:schemeClr>
                </a:solidFill>
              </a:defRPr>
            </a:lvl4pPr>
            <a:lvl5pPr marL="679148" indent="0">
              <a:buNone/>
              <a:defRPr sz="533">
                <a:solidFill>
                  <a:schemeClr val="tx1">
                    <a:tint val="75000"/>
                  </a:schemeClr>
                </a:solidFill>
              </a:defRPr>
            </a:lvl5pPr>
            <a:lvl6pPr marL="848935" indent="0">
              <a:buNone/>
              <a:defRPr sz="533">
                <a:solidFill>
                  <a:schemeClr val="tx1">
                    <a:tint val="75000"/>
                  </a:schemeClr>
                </a:solidFill>
              </a:defRPr>
            </a:lvl6pPr>
            <a:lvl7pPr marL="1018722" indent="0">
              <a:buNone/>
              <a:defRPr sz="533">
                <a:solidFill>
                  <a:schemeClr val="tx1">
                    <a:tint val="75000"/>
                  </a:schemeClr>
                </a:solidFill>
              </a:defRPr>
            </a:lvl7pPr>
            <a:lvl8pPr marL="1188510" indent="0">
              <a:buNone/>
              <a:defRPr sz="533">
                <a:solidFill>
                  <a:schemeClr val="tx1">
                    <a:tint val="75000"/>
                  </a:schemeClr>
                </a:solidFill>
              </a:defRPr>
            </a:lvl8pPr>
            <a:lvl9pPr marL="1358297" indent="0">
              <a:buNone/>
              <a:defRPr sz="5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4320" y="853442"/>
            <a:ext cx="2423160" cy="2413847"/>
          </a:xfrm>
        </p:spPr>
        <p:txBody>
          <a:bodyPr/>
          <a:lstStyle>
            <a:lvl1pPr>
              <a:defRPr sz="1033"/>
            </a:lvl1pPr>
            <a:lvl2pPr>
              <a:defRPr sz="900"/>
            </a:lvl2pPr>
            <a:lvl3pPr>
              <a:defRPr sz="733"/>
            </a:lvl3pPr>
            <a:lvl4pPr>
              <a:defRPr sz="667"/>
            </a:lvl4pPr>
            <a:lvl5pPr>
              <a:defRPr sz="667"/>
            </a:lvl5pPr>
            <a:lvl6pPr>
              <a:defRPr sz="667"/>
            </a:lvl6pPr>
            <a:lvl7pPr>
              <a:defRPr sz="667"/>
            </a:lvl7pPr>
            <a:lvl8pPr>
              <a:defRPr sz="667"/>
            </a:lvl8pPr>
            <a:lvl9pPr>
              <a:defRPr sz="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88920" y="853442"/>
            <a:ext cx="2423160" cy="2413847"/>
          </a:xfrm>
        </p:spPr>
        <p:txBody>
          <a:bodyPr/>
          <a:lstStyle>
            <a:lvl1pPr>
              <a:defRPr sz="1033"/>
            </a:lvl1pPr>
            <a:lvl2pPr>
              <a:defRPr sz="900"/>
            </a:lvl2pPr>
            <a:lvl3pPr>
              <a:defRPr sz="733"/>
            </a:lvl3pPr>
            <a:lvl4pPr>
              <a:defRPr sz="667"/>
            </a:lvl4pPr>
            <a:lvl5pPr>
              <a:defRPr sz="667"/>
            </a:lvl5pPr>
            <a:lvl6pPr>
              <a:defRPr sz="667"/>
            </a:lvl6pPr>
            <a:lvl7pPr>
              <a:defRPr sz="667"/>
            </a:lvl7pPr>
            <a:lvl8pPr>
              <a:defRPr sz="667"/>
            </a:lvl8pPr>
            <a:lvl9pPr>
              <a:defRPr sz="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320" y="818727"/>
            <a:ext cx="2424113" cy="341207"/>
          </a:xfrm>
        </p:spPr>
        <p:txBody>
          <a:bodyPr anchor="b"/>
          <a:lstStyle>
            <a:lvl1pPr marL="0" indent="0">
              <a:buNone/>
              <a:defRPr sz="900" b="1"/>
            </a:lvl1pPr>
            <a:lvl2pPr marL="169787" indent="0">
              <a:buNone/>
              <a:defRPr sz="733" b="1"/>
            </a:lvl2pPr>
            <a:lvl3pPr marL="339574" indent="0">
              <a:buNone/>
              <a:defRPr sz="667" b="1"/>
            </a:lvl3pPr>
            <a:lvl4pPr marL="509361" indent="0">
              <a:buNone/>
              <a:defRPr sz="600" b="1"/>
            </a:lvl4pPr>
            <a:lvl5pPr marL="679148" indent="0">
              <a:buNone/>
              <a:defRPr sz="600" b="1"/>
            </a:lvl5pPr>
            <a:lvl6pPr marL="848935" indent="0">
              <a:buNone/>
              <a:defRPr sz="600" b="1"/>
            </a:lvl6pPr>
            <a:lvl7pPr marL="1018722" indent="0">
              <a:buNone/>
              <a:defRPr sz="600" b="1"/>
            </a:lvl7pPr>
            <a:lvl8pPr marL="1188510" indent="0">
              <a:buNone/>
              <a:defRPr sz="600" b="1"/>
            </a:lvl8pPr>
            <a:lvl9pPr marL="1358297" indent="0">
              <a:buNone/>
              <a:defRPr sz="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4320" y="1159934"/>
            <a:ext cx="2424113" cy="2107353"/>
          </a:xfrm>
        </p:spPr>
        <p:txBody>
          <a:bodyPr/>
          <a:lstStyle>
            <a:lvl1pPr>
              <a:defRPr sz="900"/>
            </a:lvl1pPr>
            <a:lvl2pPr>
              <a:defRPr sz="733"/>
            </a:lvl2pPr>
            <a:lvl3pPr>
              <a:defRPr sz="667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87016" y="818727"/>
            <a:ext cx="2425064" cy="341207"/>
          </a:xfrm>
        </p:spPr>
        <p:txBody>
          <a:bodyPr anchor="b"/>
          <a:lstStyle>
            <a:lvl1pPr marL="0" indent="0">
              <a:buNone/>
              <a:defRPr sz="900" b="1"/>
            </a:lvl1pPr>
            <a:lvl2pPr marL="169787" indent="0">
              <a:buNone/>
              <a:defRPr sz="733" b="1"/>
            </a:lvl2pPr>
            <a:lvl3pPr marL="339574" indent="0">
              <a:buNone/>
              <a:defRPr sz="667" b="1"/>
            </a:lvl3pPr>
            <a:lvl4pPr marL="509361" indent="0">
              <a:buNone/>
              <a:defRPr sz="600" b="1"/>
            </a:lvl4pPr>
            <a:lvl5pPr marL="679148" indent="0">
              <a:buNone/>
              <a:defRPr sz="600" b="1"/>
            </a:lvl5pPr>
            <a:lvl6pPr marL="848935" indent="0">
              <a:buNone/>
              <a:defRPr sz="600" b="1"/>
            </a:lvl6pPr>
            <a:lvl7pPr marL="1018722" indent="0">
              <a:buNone/>
              <a:defRPr sz="600" b="1"/>
            </a:lvl7pPr>
            <a:lvl8pPr marL="1188510" indent="0">
              <a:buNone/>
              <a:defRPr sz="600" b="1"/>
            </a:lvl8pPr>
            <a:lvl9pPr marL="1358297" indent="0">
              <a:buNone/>
              <a:defRPr sz="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87016" y="1159934"/>
            <a:ext cx="2425064" cy="2107353"/>
          </a:xfrm>
        </p:spPr>
        <p:txBody>
          <a:bodyPr/>
          <a:lstStyle>
            <a:lvl1pPr>
              <a:defRPr sz="900"/>
            </a:lvl1pPr>
            <a:lvl2pPr>
              <a:defRPr sz="733"/>
            </a:lvl2pPr>
            <a:lvl3pPr>
              <a:defRPr sz="667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1" y="145627"/>
            <a:ext cx="1804988" cy="619760"/>
          </a:xfrm>
        </p:spPr>
        <p:txBody>
          <a:bodyPr anchor="b"/>
          <a:lstStyle>
            <a:lvl1pPr algn="l">
              <a:defRPr sz="7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5030" y="145627"/>
            <a:ext cx="3067051" cy="3121660"/>
          </a:xfrm>
        </p:spPr>
        <p:txBody>
          <a:bodyPr/>
          <a:lstStyle>
            <a:lvl1pPr>
              <a:defRPr sz="1200"/>
            </a:lvl1pPr>
            <a:lvl2pPr>
              <a:defRPr sz="1033"/>
            </a:lvl2pPr>
            <a:lvl3pPr>
              <a:defRPr sz="900"/>
            </a:lvl3pPr>
            <a:lvl4pPr>
              <a:defRPr sz="733"/>
            </a:lvl4pPr>
            <a:lvl5pPr>
              <a:defRPr sz="733"/>
            </a:lvl5pPr>
            <a:lvl6pPr>
              <a:defRPr sz="733"/>
            </a:lvl6pPr>
            <a:lvl7pPr>
              <a:defRPr sz="733"/>
            </a:lvl7pPr>
            <a:lvl8pPr>
              <a:defRPr sz="733"/>
            </a:lvl8pPr>
            <a:lvl9pPr>
              <a:defRPr sz="7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1" y="765387"/>
            <a:ext cx="1804988" cy="2501900"/>
          </a:xfrm>
        </p:spPr>
        <p:txBody>
          <a:bodyPr/>
          <a:lstStyle>
            <a:lvl1pPr marL="0" indent="0">
              <a:buNone/>
              <a:defRPr sz="533"/>
            </a:lvl1pPr>
            <a:lvl2pPr marL="169787" indent="0">
              <a:buNone/>
              <a:defRPr sz="433"/>
            </a:lvl2pPr>
            <a:lvl3pPr marL="339574" indent="0">
              <a:buNone/>
              <a:defRPr sz="367"/>
            </a:lvl3pPr>
            <a:lvl4pPr marL="509361" indent="0">
              <a:buNone/>
              <a:defRPr sz="333"/>
            </a:lvl4pPr>
            <a:lvl5pPr marL="679148" indent="0">
              <a:buNone/>
              <a:defRPr sz="333"/>
            </a:lvl5pPr>
            <a:lvl6pPr marL="848935" indent="0">
              <a:buNone/>
              <a:defRPr sz="333"/>
            </a:lvl6pPr>
            <a:lvl7pPr marL="1018722" indent="0">
              <a:buNone/>
              <a:defRPr sz="333"/>
            </a:lvl7pPr>
            <a:lvl8pPr marL="1188510" indent="0">
              <a:buNone/>
              <a:defRPr sz="333"/>
            </a:lvl8pPr>
            <a:lvl9pPr marL="1358297" indent="0">
              <a:buNone/>
              <a:defRPr sz="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373" y="2560321"/>
            <a:ext cx="3291840" cy="302260"/>
          </a:xfrm>
        </p:spPr>
        <p:txBody>
          <a:bodyPr anchor="b"/>
          <a:lstStyle>
            <a:lvl1pPr algn="l">
              <a:defRPr sz="7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373" y="326813"/>
            <a:ext cx="3291840" cy="2194560"/>
          </a:xfrm>
        </p:spPr>
        <p:txBody>
          <a:bodyPr/>
          <a:lstStyle>
            <a:lvl1pPr marL="0" indent="0">
              <a:buNone/>
              <a:defRPr sz="1200"/>
            </a:lvl1pPr>
            <a:lvl2pPr marL="169787" indent="0">
              <a:buNone/>
              <a:defRPr sz="1033"/>
            </a:lvl2pPr>
            <a:lvl3pPr marL="339574" indent="0">
              <a:buNone/>
              <a:defRPr sz="900"/>
            </a:lvl3pPr>
            <a:lvl4pPr marL="509361" indent="0">
              <a:buNone/>
              <a:defRPr sz="733"/>
            </a:lvl4pPr>
            <a:lvl5pPr marL="679148" indent="0">
              <a:buNone/>
              <a:defRPr sz="733"/>
            </a:lvl5pPr>
            <a:lvl6pPr marL="848935" indent="0">
              <a:buNone/>
              <a:defRPr sz="733"/>
            </a:lvl6pPr>
            <a:lvl7pPr marL="1018722" indent="0">
              <a:buNone/>
              <a:defRPr sz="733"/>
            </a:lvl7pPr>
            <a:lvl8pPr marL="1188510" indent="0">
              <a:buNone/>
              <a:defRPr sz="733"/>
            </a:lvl8pPr>
            <a:lvl9pPr marL="1358297" indent="0">
              <a:buNone/>
              <a:defRPr sz="7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373" y="2862581"/>
            <a:ext cx="3291840" cy="429260"/>
          </a:xfrm>
        </p:spPr>
        <p:txBody>
          <a:bodyPr/>
          <a:lstStyle>
            <a:lvl1pPr marL="0" indent="0">
              <a:buNone/>
              <a:defRPr sz="533"/>
            </a:lvl1pPr>
            <a:lvl2pPr marL="169787" indent="0">
              <a:buNone/>
              <a:defRPr sz="433"/>
            </a:lvl2pPr>
            <a:lvl3pPr marL="339574" indent="0">
              <a:buNone/>
              <a:defRPr sz="367"/>
            </a:lvl3pPr>
            <a:lvl4pPr marL="509361" indent="0">
              <a:buNone/>
              <a:defRPr sz="333"/>
            </a:lvl4pPr>
            <a:lvl5pPr marL="679148" indent="0">
              <a:buNone/>
              <a:defRPr sz="333"/>
            </a:lvl5pPr>
            <a:lvl6pPr marL="848935" indent="0">
              <a:buNone/>
              <a:defRPr sz="333"/>
            </a:lvl6pPr>
            <a:lvl7pPr marL="1018722" indent="0">
              <a:buNone/>
              <a:defRPr sz="333"/>
            </a:lvl7pPr>
            <a:lvl8pPr marL="1188510" indent="0">
              <a:buNone/>
              <a:defRPr sz="333"/>
            </a:lvl8pPr>
            <a:lvl9pPr marL="1358297" indent="0">
              <a:buNone/>
              <a:defRPr sz="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6000" r="-3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4320" y="146473"/>
            <a:ext cx="4937760" cy="6096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320" y="853442"/>
            <a:ext cx="4937760" cy="241384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3390054"/>
            <a:ext cx="1280160" cy="1947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4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74520" y="3390054"/>
            <a:ext cx="1737360" cy="1947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4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31920" y="3390054"/>
            <a:ext cx="1280160" cy="1947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4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39574" rtl="0" eaLnBrk="1" latinLnBrk="0" hangingPunct="1">
        <a:spcBef>
          <a:spcPct val="0"/>
        </a:spcBef>
        <a:buNone/>
        <a:defRPr sz="16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7340" indent="-127340" algn="l" defTabSz="339574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275904" indent="-106117" algn="l" defTabSz="339574" rtl="0" eaLnBrk="1" latinLnBrk="0" hangingPunct="1">
        <a:spcBef>
          <a:spcPct val="20000"/>
        </a:spcBef>
        <a:buFont typeface="Arial" pitchFamily="34" charset="0"/>
        <a:buChar char="–"/>
        <a:defRPr sz="1033" kern="1200">
          <a:solidFill>
            <a:schemeClr val="tx1"/>
          </a:solidFill>
          <a:latin typeface="+mn-lt"/>
          <a:ea typeface="+mn-ea"/>
          <a:cs typeface="+mn-cs"/>
        </a:defRPr>
      </a:lvl2pPr>
      <a:lvl3pPr marL="424468" indent="-84894" algn="l" defTabSz="339574" rtl="0" eaLnBrk="1" latinLnBrk="0" hangingPunct="1">
        <a:spcBef>
          <a:spcPct val="20000"/>
        </a:spcBef>
        <a:buFont typeface="Arial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594255" indent="-84894" algn="l" defTabSz="339574" rtl="0" eaLnBrk="1" latinLnBrk="0" hangingPunct="1">
        <a:spcBef>
          <a:spcPct val="20000"/>
        </a:spcBef>
        <a:buFont typeface="Arial" pitchFamily="34" charset="0"/>
        <a:buChar char="–"/>
        <a:defRPr sz="733" kern="1200">
          <a:solidFill>
            <a:schemeClr val="tx1"/>
          </a:solidFill>
          <a:latin typeface="+mn-lt"/>
          <a:ea typeface="+mn-ea"/>
          <a:cs typeface="+mn-cs"/>
        </a:defRPr>
      </a:lvl4pPr>
      <a:lvl5pPr marL="764042" indent="-84894" algn="l" defTabSz="339574" rtl="0" eaLnBrk="1" latinLnBrk="0" hangingPunct="1">
        <a:spcBef>
          <a:spcPct val="20000"/>
        </a:spcBef>
        <a:buFont typeface="Arial" pitchFamily="34" charset="0"/>
        <a:buChar char="»"/>
        <a:defRPr sz="733" kern="1200">
          <a:solidFill>
            <a:schemeClr val="tx1"/>
          </a:solidFill>
          <a:latin typeface="+mn-lt"/>
          <a:ea typeface="+mn-ea"/>
          <a:cs typeface="+mn-cs"/>
        </a:defRPr>
      </a:lvl5pPr>
      <a:lvl6pPr marL="933829" indent="-84894" algn="l" defTabSz="339574" rtl="0" eaLnBrk="1" latinLnBrk="0" hangingPunct="1">
        <a:spcBef>
          <a:spcPct val="20000"/>
        </a:spcBef>
        <a:buFont typeface="Arial" pitchFamily="34" charset="0"/>
        <a:buChar char="•"/>
        <a:defRPr sz="733" kern="1200">
          <a:solidFill>
            <a:schemeClr val="tx1"/>
          </a:solidFill>
          <a:latin typeface="+mn-lt"/>
          <a:ea typeface="+mn-ea"/>
          <a:cs typeface="+mn-cs"/>
        </a:defRPr>
      </a:lvl6pPr>
      <a:lvl7pPr marL="1103616" indent="-84894" algn="l" defTabSz="339574" rtl="0" eaLnBrk="1" latinLnBrk="0" hangingPunct="1">
        <a:spcBef>
          <a:spcPct val="20000"/>
        </a:spcBef>
        <a:buFont typeface="Arial" pitchFamily="34" charset="0"/>
        <a:buChar char="•"/>
        <a:defRPr sz="733" kern="1200">
          <a:solidFill>
            <a:schemeClr val="tx1"/>
          </a:solidFill>
          <a:latin typeface="+mn-lt"/>
          <a:ea typeface="+mn-ea"/>
          <a:cs typeface="+mn-cs"/>
        </a:defRPr>
      </a:lvl7pPr>
      <a:lvl8pPr marL="1273403" indent="-84894" algn="l" defTabSz="339574" rtl="0" eaLnBrk="1" latinLnBrk="0" hangingPunct="1">
        <a:spcBef>
          <a:spcPct val="20000"/>
        </a:spcBef>
        <a:buFont typeface="Arial" pitchFamily="34" charset="0"/>
        <a:buChar char="•"/>
        <a:defRPr sz="733" kern="1200">
          <a:solidFill>
            <a:schemeClr val="tx1"/>
          </a:solidFill>
          <a:latin typeface="+mn-lt"/>
          <a:ea typeface="+mn-ea"/>
          <a:cs typeface="+mn-cs"/>
        </a:defRPr>
      </a:lvl8pPr>
      <a:lvl9pPr marL="1443190" indent="-84894" algn="l" defTabSz="339574" rtl="0" eaLnBrk="1" latinLnBrk="0" hangingPunct="1">
        <a:spcBef>
          <a:spcPct val="20000"/>
        </a:spcBef>
        <a:buFont typeface="Arial" pitchFamily="34" charset="0"/>
        <a:buChar char="•"/>
        <a:defRPr sz="7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39574" rtl="0" eaLnBrk="1" latinLnBrk="0" hangingPunct="1">
        <a:defRPr sz="667" kern="1200">
          <a:solidFill>
            <a:schemeClr val="tx1"/>
          </a:solidFill>
          <a:latin typeface="+mn-lt"/>
          <a:ea typeface="+mn-ea"/>
          <a:cs typeface="+mn-cs"/>
        </a:defRPr>
      </a:lvl1pPr>
      <a:lvl2pPr marL="169787" algn="l" defTabSz="339574" rtl="0" eaLnBrk="1" latinLnBrk="0" hangingPunct="1">
        <a:defRPr sz="667" kern="1200">
          <a:solidFill>
            <a:schemeClr val="tx1"/>
          </a:solidFill>
          <a:latin typeface="+mn-lt"/>
          <a:ea typeface="+mn-ea"/>
          <a:cs typeface="+mn-cs"/>
        </a:defRPr>
      </a:lvl2pPr>
      <a:lvl3pPr marL="339574" algn="l" defTabSz="339574" rtl="0" eaLnBrk="1" latinLnBrk="0" hangingPunct="1">
        <a:defRPr sz="667" kern="1200">
          <a:solidFill>
            <a:schemeClr val="tx1"/>
          </a:solidFill>
          <a:latin typeface="+mn-lt"/>
          <a:ea typeface="+mn-ea"/>
          <a:cs typeface="+mn-cs"/>
        </a:defRPr>
      </a:lvl3pPr>
      <a:lvl4pPr marL="509361" algn="l" defTabSz="339574" rtl="0" eaLnBrk="1" latinLnBrk="0" hangingPunct="1">
        <a:defRPr sz="667" kern="1200">
          <a:solidFill>
            <a:schemeClr val="tx1"/>
          </a:solidFill>
          <a:latin typeface="+mn-lt"/>
          <a:ea typeface="+mn-ea"/>
          <a:cs typeface="+mn-cs"/>
        </a:defRPr>
      </a:lvl4pPr>
      <a:lvl5pPr marL="679148" algn="l" defTabSz="339574" rtl="0" eaLnBrk="1" latinLnBrk="0" hangingPunct="1">
        <a:defRPr sz="667" kern="1200">
          <a:solidFill>
            <a:schemeClr val="tx1"/>
          </a:solidFill>
          <a:latin typeface="+mn-lt"/>
          <a:ea typeface="+mn-ea"/>
          <a:cs typeface="+mn-cs"/>
        </a:defRPr>
      </a:lvl5pPr>
      <a:lvl6pPr marL="848935" algn="l" defTabSz="339574" rtl="0" eaLnBrk="1" latinLnBrk="0" hangingPunct="1">
        <a:defRPr sz="667" kern="1200">
          <a:solidFill>
            <a:schemeClr val="tx1"/>
          </a:solidFill>
          <a:latin typeface="+mn-lt"/>
          <a:ea typeface="+mn-ea"/>
          <a:cs typeface="+mn-cs"/>
        </a:defRPr>
      </a:lvl6pPr>
      <a:lvl7pPr marL="1018722" algn="l" defTabSz="339574" rtl="0" eaLnBrk="1" latinLnBrk="0" hangingPunct="1">
        <a:defRPr sz="667" kern="1200">
          <a:solidFill>
            <a:schemeClr val="tx1"/>
          </a:solidFill>
          <a:latin typeface="+mn-lt"/>
          <a:ea typeface="+mn-ea"/>
          <a:cs typeface="+mn-cs"/>
        </a:defRPr>
      </a:lvl7pPr>
      <a:lvl8pPr marL="1188510" algn="l" defTabSz="339574" rtl="0" eaLnBrk="1" latinLnBrk="0" hangingPunct="1">
        <a:defRPr sz="667" kern="1200">
          <a:solidFill>
            <a:schemeClr val="tx1"/>
          </a:solidFill>
          <a:latin typeface="+mn-lt"/>
          <a:ea typeface="+mn-ea"/>
          <a:cs typeface="+mn-cs"/>
        </a:defRPr>
      </a:lvl8pPr>
      <a:lvl9pPr marL="1358297" algn="l" defTabSz="339574" rtl="0" eaLnBrk="1" latinLnBrk="0" hangingPunct="1">
        <a:defRPr sz="6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447800" y="3175000"/>
            <a:ext cx="2593340" cy="330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42" dirty="0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2767282"/>
            <a:ext cx="914400" cy="839924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3213099" y="2910245"/>
            <a:ext cx="21336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dirty="0">
                <a:latin typeface="Gotham Book" pitchFamily="50" charset="0"/>
                <a:cs typeface="Gotham Book" pitchFamily="50" charset="0"/>
              </a:rPr>
              <a:t>The Boulevard Company, LLC</a:t>
            </a:r>
          </a:p>
          <a:p>
            <a:pPr algn="r"/>
            <a:r>
              <a:rPr lang="en-US" sz="1000" dirty="0">
                <a:latin typeface="Gotham Book" pitchFamily="50" charset="0"/>
                <a:cs typeface="Gotham Book" pitchFamily="50" charset="0"/>
              </a:rPr>
              <a:t>806 Johnnie Dodds Blvd Ste 100</a:t>
            </a:r>
          </a:p>
          <a:p>
            <a:pPr algn="r"/>
            <a:r>
              <a:rPr lang="en-US" sz="1000" dirty="0">
                <a:latin typeface="Gotham Book" pitchFamily="50" charset="0"/>
                <a:cs typeface="Gotham Book" pitchFamily="50" charset="0"/>
              </a:rPr>
              <a:t>Mt Pleasant, SC 29464</a:t>
            </a:r>
            <a:endParaRPr lang="en-US" sz="1000" dirty="0">
              <a:latin typeface="Gotham Book"/>
              <a:cs typeface="Gotham Book" pitchFamily="50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39701" y="2910245"/>
            <a:ext cx="21336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dirty="0">
                <a:latin typeface="Gotham Book" pitchFamily="50" charset="0"/>
                <a:cs typeface="Gotham Book" pitchFamily="50" charset="0"/>
              </a:rPr>
              <a:t>Lane Gregory</a:t>
            </a:r>
          </a:p>
          <a:p>
            <a:r>
              <a:rPr lang="en-US" sz="1000" dirty="0">
                <a:latin typeface="Gotham Book"/>
              </a:rPr>
              <a:t>843-737-1541</a:t>
            </a:r>
          </a:p>
          <a:p>
            <a:r>
              <a:rPr lang="en-US" sz="1000" dirty="0">
                <a:latin typeface="Gotham Book"/>
              </a:rPr>
              <a:t>lanestunes@gmail.com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7400" y="46990"/>
            <a:ext cx="3911600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4400" dirty="0">
                <a:ln w="3175">
                  <a:noFill/>
                </a:ln>
                <a:solidFill>
                  <a:srgbClr val="D9531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tyle Script" panose="030804020302050B0404" pitchFamily="66" charset="0"/>
                <a:cs typeface="Gotham Book" pitchFamily="50" charset="0"/>
              </a:rPr>
              <a:t>Rental Home Needed</a:t>
            </a:r>
            <a:endParaRPr lang="en-US" sz="4400" i="1" dirty="0">
              <a:ln w="3175">
                <a:noFill/>
              </a:ln>
              <a:solidFill>
                <a:srgbClr val="D9531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eestyle Script" panose="030804020302050B0404" pitchFamily="66" charset="0"/>
              <a:cs typeface="Gotham Book" pitchFamily="50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73979C-C6A9-4D0D-B3A4-89370BDAFFAB}"/>
              </a:ext>
            </a:extLst>
          </p:cNvPr>
          <p:cNvSpPr/>
          <p:nvPr/>
        </p:nvSpPr>
        <p:spPr>
          <a:xfrm>
            <a:off x="152400" y="1388594"/>
            <a:ext cx="5181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Gotham Book" pitchFamily="50" charset="0"/>
                <a:cs typeface="Gotham Book" pitchFamily="50" charset="0"/>
              </a:rPr>
              <a:t>Four-Bedroom/2+ Bath Prefers 6-month lease, but can do 1-year. Budget of $6,000.</a:t>
            </a:r>
          </a:p>
          <a:p>
            <a:pPr algn="ctr"/>
            <a:r>
              <a:rPr lang="en-US" sz="2000" dirty="0">
                <a:latin typeface="Gotham Book" pitchFamily="50" charset="0"/>
                <a:cs typeface="Gotham Book" pitchFamily="50" charset="0"/>
              </a:rPr>
              <a:t>If you have a property </a:t>
            </a:r>
            <a:r>
              <a:rPr lang="en-US" sz="2000">
                <a:latin typeface="Gotham Book" pitchFamily="50" charset="0"/>
                <a:cs typeface="Gotham Book" pitchFamily="50" charset="0"/>
              </a:rPr>
              <a:t>coming available soon, </a:t>
            </a:r>
            <a:r>
              <a:rPr lang="en-US" sz="2000" dirty="0">
                <a:latin typeface="Gotham Book" pitchFamily="50" charset="0"/>
                <a:cs typeface="Gotham Book" pitchFamily="50" charset="0"/>
              </a:rPr>
              <a:t>please let me know.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A74B01A-BE84-47A3-B03F-2F18A8894673}"/>
              </a:ext>
            </a:extLst>
          </p:cNvPr>
          <p:cNvSpPr txBox="1"/>
          <p:nvPr/>
        </p:nvSpPr>
        <p:spPr>
          <a:xfrm>
            <a:off x="101600" y="871680"/>
            <a:ext cx="5283200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2400" b="1" dirty="0">
                <a:ln w="3175">
                  <a:noFill/>
                </a:ln>
                <a:solidFill>
                  <a:sysClr val="windowText" lastClr="000000"/>
                </a:solidFill>
                <a:latin typeface="Gotham Book" pitchFamily="50" charset="0"/>
                <a:cs typeface="Gotham Book" pitchFamily="50" charset="0"/>
              </a:rPr>
              <a:t>Daniel Island or Mt. Pleasant</a:t>
            </a:r>
            <a:endParaRPr lang="en-US" sz="2400" dirty="0">
              <a:ln w="3175">
                <a:noFill/>
              </a:ln>
              <a:solidFill>
                <a:sysClr val="windowText" lastClr="000000"/>
              </a:solidFill>
              <a:latin typeface="Gotham Book" pitchFamily="50" charset="0"/>
              <a:cs typeface="Gotham Book" pitchFamily="50" charset="0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7E4B2ACE-6600-423D-A0A1-7D8EF34543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529691" y="3209636"/>
            <a:ext cx="24892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647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66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Freestyle Script</vt:lpstr>
      <vt:lpstr>Gotham Book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58</cp:revision>
  <dcterms:created xsi:type="dcterms:W3CDTF">2006-08-16T00:00:00Z</dcterms:created>
  <dcterms:modified xsi:type="dcterms:W3CDTF">2021-05-20T13:45:02Z</dcterms:modified>
</cp:coreProperties>
</file>