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454E"/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961" y="4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1C486A75-8699-4D19-A1FA-D75369ACD5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0" y="1942351"/>
            <a:ext cx="1754167" cy="116944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" y="0"/>
            <a:ext cx="7315199" cy="543339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100" b="1" i="1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Search Of Prime Restaurant Site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0" y="4732348"/>
            <a:ext cx="2743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Peninsula Company, LLC</a:t>
            </a:r>
          </a:p>
          <a:p>
            <a:pPr algn="r"/>
            <a:r>
              <a:rPr lang="en-US" sz="1200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106 Pitt Street</a:t>
            </a:r>
          </a:p>
          <a:p>
            <a:pPr algn="r"/>
            <a:r>
              <a:rPr lang="en-US" sz="1200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Mount Pleasant, SC 29464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762000" y="4484783"/>
            <a:ext cx="582654" cy="874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916104" y="4662172"/>
            <a:ext cx="1482993" cy="786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5250" y="692993"/>
            <a:ext cx="53696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approximately 5000 square foot, full-service restaurant site in Charleston Historic District, the Neck area, or Mount Pleasant. Visibility is desired. Parking and outside seating options are a plus. </a:t>
            </a:r>
          </a:p>
        </p:txBody>
      </p:sp>
      <p:sp>
        <p:nvSpPr>
          <p:cNvPr id="8" name="Rectangle 7"/>
          <p:cNvSpPr/>
          <p:nvPr/>
        </p:nvSpPr>
        <p:spPr>
          <a:xfrm>
            <a:off x="1516" y="4624626"/>
            <a:ext cx="731519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 Rogers</a:t>
            </a:r>
          </a:p>
          <a:p>
            <a:r>
              <a:rPr lang="en-US" sz="1200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843-412-2221</a:t>
            </a:r>
          </a:p>
          <a:p>
            <a:r>
              <a:rPr lang="en-US" sz="1200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tim@thepeninsulaco.com</a:t>
            </a:r>
            <a:br>
              <a:rPr lang="en-US" sz="1200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www.thepeninsulaco.com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D5A09E-3DA5-44C8-B04D-0A1397FBF15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0" y="3298564"/>
            <a:ext cx="1749994" cy="11703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3C2CF3C-2724-4274-8580-FFC2D52950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65271" y="585271"/>
            <a:ext cx="1754326" cy="116955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C74C094-5BF5-499B-849B-915434795EE2}"/>
              </a:ext>
            </a:extLst>
          </p:cNvPr>
          <p:cNvSpPr txBox="1"/>
          <p:nvPr/>
        </p:nvSpPr>
        <p:spPr>
          <a:xfrm>
            <a:off x="1849417" y="3514820"/>
            <a:ext cx="537053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"Common Plate Hospitality Group" has hired us and is looking to expand HERE! Please reach out with options. Thank you. </a:t>
            </a:r>
          </a:p>
          <a:p>
            <a:pPr algn="ctr"/>
            <a:endParaRPr lang="en-US" b="1" dirty="0">
              <a:solidFill>
                <a:srgbClr val="38454E"/>
              </a:solidFill>
              <a:latin typeface="Avenir Next LT Pro Light" panose="020B03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b="1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Planning site tours for late April - please send info.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EF0084B-F77E-4A4E-93E7-45A37712A3C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69603" y="1942351"/>
            <a:ext cx="1749994" cy="116955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AC4984D-6CD7-4E74-80D2-ABFE445D8D2E}"/>
              </a:ext>
            </a:extLst>
          </p:cNvPr>
          <p:cNvSpPr txBox="1"/>
          <p:nvPr/>
        </p:nvSpPr>
        <p:spPr>
          <a:xfrm>
            <a:off x="1845244" y="1942351"/>
            <a:ext cx="361967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38454E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 sign an NDA if it is off-market opportunity for existing use. Site that needs repurposing/conversion to be a restaurant could be considered if permitting process is not overly burdensome. 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139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 Light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64</cp:revision>
  <dcterms:created xsi:type="dcterms:W3CDTF">2006-08-16T00:00:00Z</dcterms:created>
  <dcterms:modified xsi:type="dcterms:W3CDTF">2022-04-18T18:29:33Z</dcterms:modified>
</cp:coreProperties>
</file>