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961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102039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1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you help me find my clients</a:t>
            </a:r>
          </a:p>
          <a:p>
            <a:pPr algn="ctr"/>
            <a:r>
              <a:rPr lang="en-US" sz="31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their forever home?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195 W Coleman Blvd | Mt Pleasant, SC 29464-3495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2107" y="4495800"/>
            <a:ext cx="582654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21630" y="4495800"/>
            <a:ext cx="1271463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1257685"/>
            <a:ext cx="731520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am currently working with buyers who would LOVE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call </a:t>
            </a:r>
            <a:r>
              <a:rPr lang="en-US" sz="21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Rivertowne</a:t>
            </a: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the Wando home. 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searching for a 2800-3500 square foot home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4-5 bedrooms and an additional 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 space / home office / media room. 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of anything coming available soon,</a:t>
            </a: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Danielle Nichols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843-425-2583 | dnichols@carolinaone.com 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www.nicholsteamrealestate.com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98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54</cp:revision>
  <dcterms:created xsi:type="dcterms:W3CDTF">2006-08-16T00:00:00Z</dcterms:created>
  <dcterms:modified xsi:type="dcterms:W3CDTF">2022-01-04T17:32:55Z</dcterms:modified>
</cp:coreProperties>
</file>