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2045" y="5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49717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8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 you help </a:t>
            </a:r>
            <a:r>
              <a:rPr lang="en-US" sz="28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a </a:t>
            </a:r>
            <a:r>
              <a:rPr lang="en-US" sz="28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treasure hunt?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628 Long Point Rd | Mt Pleasant, SC 29464-3032</a:t>
            </a:r>
          </a:p>
        </p:txBody>
      </p:sp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921630" y="4495800"/>
            <a:ext cx="1271463" cy="874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2108" y="996075"/>
            <a:ext cx="707098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am currently working with buyers who are searching high and low for but can’t seem to find their treasure.</a:t>
            </a:r>
          </a:p>
          <a:p>
            <a:pPr algn="ctr"/>
            <a:endParaRPr lang="en-US" sz="21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They are searching for a home in South Mount Pleasant,</a:t>
            </a:r>
            <a:b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least 3 bedrooms, 2,600+ square feet, and they are hoping to stay under $2.6M.</a:t>
            </a:r>
          </a:p>
          <a:p>
            <a:pPr algn="ctr"/>
            <a:endParaRPr lang="en-US" sz="21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know of anything coming available soon,</a:t>
            </a:r>
          </a:p>
          <a:p>
            <a:pPr algn="ctr"/>
            <a:r>
              <a:rPr lang="en-US" sz="21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let me know.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4958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Leesa Northrup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843-442-0987 | lnorthrup@carolinaone.com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www.lovingthelowcountry.com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Picture 2" descr="A person in a white shirt&#10;&#10;Description automatically generated">
            <a:extLst>
              <a:ext uri="{FF2B5EF4-FFF2-40B4-BE49-F238E27FC236}">
                <a16:creationId xmlns:a16="http://schemas.microsoft.com/office/drawing/2014/main" id="{63E0A45A-E8D2-D9DC-8432-212F72B66F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8" y="4495800"/>
            <a:ext cx="573907" cy="87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104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57</cp:revision>
  <dcterms:created xsi:type="dcterms:W3CDTF">2006-08-16T00:00:00Z</dcterms:created>
  <dcterms:modified xsi:type="dcterms:W3CDTF">2023-09-21T14:39:57Z</dcterms:modified>
</cp:coreProperties>
</file>