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9144000" cy="6858000"/>
  <p:defaultTextStyle>
    <a:defPPr>
      <a:defRPr lang="en-US"/>
    </a:defPPr>
    <a:lvl1pPr marL="0" algn="l" defTabSz="71314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6570" algn="l" defTabSz="71314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3142" algn="l" defTabSz="71314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69713" algn="l" defTabSz="71314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26284" algn="l" defTabSz="71314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82854" algn="l" defTabSz="71314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39424" algn="l" defTabSz="71314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95996" algn="l" defTabSz="71314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52567" algn="l" defTabSz="71314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31E"/>
    <a:srgbClr val="58585A"/>
    <a:srgbClr val="DE6B3E"/>
    <a:srgbClr val="424042"/>
    <a:srgbClr val="231F20"/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19" autoAdjust="0"/>
    <p:restoredTop sz="94660"/>
  </p:normalViewPr>
  <p:slideViewPr>
    <p:cSldViewPr>
      <p:cViewPr varScale="1">
        <p:scale>
          <a:sx n="109" d="100"/>
          <a:sy n="109" d="100"/>
        </p:scale>
        <p:origin x="1800" y="3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3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9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5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37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16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96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75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54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33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2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2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3525521"/>
            <a:ext cx="6217920" cy="1089660"/>
          </a:xfrm>
        </p:spPr>
        <p:txBody>
          <a:bodyPr anchor="t"/>
          <a:lstStyle>
            <a:lvl1pPr algn="l">
              <a:defRPr sz="6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2325373"/>
            <a:ext cx="6217920" cy="1200149"/>
          </a:xfrm>
        </p:spPr>
        <p:txBody>
          <a:bodyPr anchor="b"/>
          <a:lstStyle>
            <a:lvl1pPr marL="0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1pPr>
            <a:lvl2pPr marL="679243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3584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3773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716976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39621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4075461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754706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543394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4133"/>
            </a:lvl1pPr>
            <a:lvl2pPr>
              <a:defRPr sz="3600"/>
            </a:lvl2pPr>
            <a:lvl3pPr>
              <a:defRPr sz="2933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4133"/>
            </a:lvl1pPr>
            <a:lvl2pPr>
              <a:defRPr sz="3600"/>
            </a:lvl2pPr>
            <a:lvl3pPr>
              <a:defRPr sz="2933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2" y="1228091"/>
            <a:ext cx="3232151" cy="51181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9243" indent="0">
              <a:buNone/>
              <a:defRPr sz="2933" b="1"/>
            </a:lvl2pPr>
            <a:lvl3pPr marL="1358485" indent="0">
              <a:buNone/>
              <a:defRPr sz="2667" b="1"/>
            </a:lvl3pPr>
            <a:lvl4pPr marL="2037730" indent="0">
              <a:buNone/>
              <a:defRPr sz="2400" b="1"/>
            </a:lvl4pPr>
            <a:lvl5pPr marL="2716976" indent="0">
              <a:buNone/>
              <a:defRPr sz="2400" b="1"/>
            </a:lvl5pPr>
            <a:lvl6pPr marL="3396218" indent="0">
              <a:buNone/>
              <a:defRPr sz="2400" b="1"/>
            </a:lvl6pPr>
            <a:lvl7pPr marL="4075461" indent="0">
              <a:buNone/>
              <a:defRPr sz="2400" b="1"/>
            </a:lvl7pPr>
            <a:lvl8pPr marL="4754706" indent="0">
              <a:buNone/>
              <a:defRPr sz="2400" b="1"/>
            </a:lvl8pPr>
            <a:lvl9pPr marL="5433948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2" y="1739902"/>
            <a:ext cx="3232151" cy="3161030"/>
          </a:xfrm>
        </p:spPr>
        <p:txBody>
          <a:bodyPr/>
          <a:lstStyle>
            <a:lvl1pPr>
              <a:defRPr sz="3600"/>
            </a:lvl1pPr>
            <a:lvl2pPr>
              <a:defRPr sz="2933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1228091"/>
            <a:ext cx="3233420" cy="51181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9243" indent="0">
              <a:buNone/>
              <a:defRPr sz="2933" b="1"/>
            </a:lvl2pPr>
            <a:lvl3pPr marL="1358485" indent="0">
              <a:buNone/>
              <a:defRPr sz="2667" b="1"/>
            </a:lvl3pPr>
            <a:lvl4pPr marL="2037730" indent="0">
              <a:buNone/>
              <a:defRPr sz="2400" b="1"/>
            </a:lvl4pPr>
            <a:lvl5pPr marL="2716976" indent="0">
              <a:buNone/>
              <a:defRPr sz="2400" b="1"/>
            </a:lvl5pPr>
            <a:lvl6pPr marL="3396218" indent="0">
              <a:buNone/>
              <a:defRPr sz="2400" b="1"/>
            </a:lvl6pPr>
            <a:lvl7pPr marL="4075461" indent="0">
              <a:buNone/>
              <a:defRPr sz="2400" b="1"/>
            </a:lvl7pPr>
            <a:lvl8pPr marL="4754706" indent="0">
              <a:buNone/>
              <a:defRPr sz="2400" b="1"/>
            </a:lvl8pPr>
            <a:lvl9pPr marL="5433948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1739902"/>
            <a:ext cx="3233420" cy="3161030"/>
          </a:xfrm>
        </p:spPr>
        <p:txBody>
          <a:bodyPr/>
          <a:lstStyle>
            <a:lvl1pPr>
              <a:defRPr sz="3600"/>
            </a:lvl1pPr>
            <a:lvl2pPr>
              <a:defRPr sz="2933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1"/>
            <a:ext cx="2406651" cy="929640"/>
          </a:xfrm>
        </p:spPr>
        <p:txBody>
          <a:bodyPr anchor="b"/>
          <a:lstStyle>
            <a:lvl1pPr algn="l">
              <a:defRPr sz="29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2" y="218441"/>
            <a:ext cx="4089401" cy="4682492"/>
          </a:xfrm>
        </p:spPr>
        <p:txBody>
          <a:bodyPr/>
          <a:lstStyle>
            <a:lvl1pPr>
              <a:defRPr sz="4801"/>
            </a:lvl1pPr>
            <a:lvl2pPr>
              <a:defRPr sz="4133"/>
            </a:lvl2pPr>
            <a:lvl3pPr>
              <a:defRPr sz="360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1"/>
            <a:ext cx="2406651" cy="3752852"/>
          </a:xfrm>
        </p:spPr>
        <p:txBody>
          <a:bodyPr/>
          <a:lstStyle>
            <a:lvl1pPr marL="0" indent="0">
              <a:buNone/>
              <a:defRPr sz="2133"/>
            </a:lvl1pPr>
            <a:lvl2pPr marL="679243" indent="0">
              <a:buNone/>
              <a:defRPr sz="1733"/>
            </a:lvl2pPr>
            <a:lvl3pPr marL="1358485" indent="0">
              <a:buNone/>
              <a:defRPr sz="1467"/>
            </a:lvl3pPr>
            <a:lvl4pPr marL="2037730" indent="0">
              <a:buNone/>
              <a:defRPr sz="1335"/>
            </a:lvl4pPr>
            <a:lvl5pPr marL="2716976" indent="0">
              <a:buNone/>
              <a:defRPr sz="1335"/>
            </a:lvl5pPr>
            <a:lvl6pPr marL="3396218" indent="0">
              <a:buNone/>
              <a:defRPr sz="1335"/>
            </a:lvl6pPr>
            <a:lvl7pPr marL="4075461" indent="0">
              <a:buNone/>
              <a:defRPr sz="1335"/>
            </a:lvl7pPr>
            <a:lvl8pPr marL="4754706" indent="0">
              <a:buNone/>
              <a:defRPr sz="1335"/>
            </a:lvl8pPr>
            <a:lvl9pPr marL="5433948" indent="0">
              <a:buNone/>
              <a:defRPr sz="133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2"/>
          </a:xfrm>
        </p:spPr>
        <p:txBody>
          <a:bodyPr anchor="b"/>
          <a:lstStyle>
            <a:lvl1pPr algn="l">
              <a:defRPr sz="29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4801"/>
            </a:lvl1pPr>
            <a:lvl2pPr marL="679243" indent="0">
              <a:buNone/>
              <a:defRPr sz="4133"/>
            </a:lvl2pPr>
            <a:lvl3pPr marL="1358485" indent="0">
              <a:buNone/>
              <a:defRPr sz="3600"/>
            </a:lvl3pPr>
            <a:lvl4pPr marL="2037730" indent="0">
              <a:buNone/>
              <a:defRPr sz="2933"/>
            </a:lvl4pPr>
            <a:lvl5pPr marL="2716976" indent="0">
              <a:buNone/>
              <a:defRPr sz="2933"/>
            </a:lvl5pPr>
            <a:lvl6pPr marL="3396218" indent="0">
              <a:buNone/>
              <a:defRPr sz="2933"/>
            </a:lvl6pPr>
            <a:lvl7pPr marL="4075461" indent="0">
              <a:buNone/>
              <a:defRPr sz="2933"/>
            </a:lvl7pPr>
            <a:lvl8pPr marL="4754706" indent="0">
              <a:buNone/>
              <a:defRPr sz="2933"/>
            </a:lvl8pPr>
            <a:lvl9pPr marL="5433948" indent="0">
              <a:buNone/>
              <a:defRPr sz="29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2"/>
            <a:ext cx="4389120" cy="643889"/>
          </a:xfrm>
        </p:spPr>
        <p:txBody>
          <a:bodyPr/>
          <a:lstStyle>
            <a:lvl1pPr marL="0" indent="0">
              <a:buNone/>
              <a:defRPr sz="2133"/>
            </a:lvl1pPr>
            <a:lvl2pPr marL="679243" indent="0">
              <a:buNone/>
              <a:defRPr sz="1733"/>
            </a:lvl2pPr>
            <a:lvl3pPr marL="1358485" indent="0">
              <a:buNone/>
              <a:defRPr sz="1467"/>
            </a:lvl3pPr>
            <a:lvl4pPr marL="2037730" indent="0">
              <a:buNone/>
              <a:defRPr sz="1335"/>
            </a:lvl4pPr>
            <a:lvl5pPr marL="2716976" indent="0">
              <a:buNone/>
              <a:defRPr sz="1335"/>
            </a:lvl5pPr>
            <a:lvl6pPr marL="3396218" indent="0">
              <a:buNone/>
              <a:defRPr sz="1335"/>
            </a:lvl6pPr>
            <a:lvl7pPr marL="4075461" indent="0">
              <a:buNone/>
              <a:defRPr sz="1335"/>
            </a:lvl7pPr>
            <a:lvl8pPr marL="4754706" indent="0">
              <a:buNone/>
              <a:defRPr sz="1335"/>
            </a:lvl8pPr>
            <a:lvl9pPr marL="5433948" indent="0">
              <a:buNone/>
              <a:defRPr sz="133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2"/>
            <a:ext cx="1706880" cy="292100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2"/>
            <a:ext cx="2316480" cy="292100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2"/>
            <a:ext cx="1706880" cy="292100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58485" rtl="0" eaLnBrk="1" latinLnBrk="0" hangingPunct="1">
        <a:spcBef>
          <a:spcPct val="0"/>
        </a:spcBef>
        <a:buNone/>
        <a:defRPr sz="65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9433" indent="-509433" algn="l" defTabSz="1358485" rtl="0" eaLnBrk="1" latinLnBrk="0" hangingPunct="1">
        <a:spcBef>
          <a:spcPct val="20000"/>
        </a:spcBef>
        <a:buFont typeface="Arial" pitchFamily="34" charset="0"/>
        <a:buChar char="•"/>
        <a:defRPr sz="4801" kern="1200">
          <a:solidFill>
            <a:schemeClr val="tx1"/>
          </a:solidFill>
          <a:latin typeface="+mn-lt"/>
          <a:ea typeface="+mn-ea"/>
          <a:cs typeface="+mn-cs"/>
        </a:defRPr>
      </a:lvl1pPr>
      <a:lvl2pPr marL="1103771" indent="-424528" algn="l" defTabSz="1358485" rtl="0" eaLnBrk="1" latinLnBrk="0" hangingPunct="1">
        <a:spcBef>
          <a:spcPct val="20000"/>
        </a:spcBef>
        <a:buFont typeface="Arial" pitchFamily="34" charset="0"/>
        <a:buChar char="–"/>
        <a:defRPr sz="4133" kern="1200">
          <a:solidFill>
            <a:schemeClr val="tx1"/>
          </a:solidFill>
          <a:latin typeface="+mn-lt"/>
          <a:ea typeface="+mn-ea"/>
          <a:cs typeface="+mn-cs"/>
        </a:defRPr>
      </a:lvl2pPr>
      <a:lvl3pPr marL="1698110" indent="-339621" algn="l" defTabSz="1358485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377351" indent="-339621" algn="l" defTabSz="1358485" rtl="0" eaLnBrk="1" latinLnBrk="0" hangingPunct="1">
        <a:spcBef>
          <a:spcPct val="20000"/>
        </a:spcBef>
        <a:buFont typeface="Arial" pitchFamily="34" charset="0"/>
        <a:buChar char="–"/>
        <a:defRPr sz="2933" kern="1200">
          <a:solidFill>
            <a:schemeClr val="tx1"/>
          </a:solidFill>
          <a:latin typeface="+mn-lt"/>
          <a:ea typeface="+mn-ea"/>
          <a:cs typeface="+mn-cs"/>
        </a:defRPr>
      </a:lvl4pPr>
      <a:lvl5pPr marL="3056597" indent="-339621" algn="l" defTabSz="1358485" rtl="0" eaLnBrk="1" latinLnBrk="0" hangingPunct="1">
        <a:spcBef>
          <a:spcPct val="20000"/>
        </a:spcBef>
        <a:buFont typeface="Arial" pitchFamily="34" charset="0"/>
        <a:buChar char="»"/>
        <a:defRPr sz="2933" kern="1200">
          <a:solidFill>
            <a:schemeClr val="tx1"/>
          </a:solidFill>
          <a:latin typeface="+mn-lt"/>
          <a:ea typeface="+mn-ea"/>
          <a:cs typeface="+mn-cs"/>
        </a:defRPr>
      </a:lvl5pPr>
      <a:lvl6pPr marL="3735840" indent="-339621" algn="l" defTabSz="1358485" rtl="0" eaLnBrk="1" latinLnBrk="0" hangingPunct="1">
        <a:spcBef>
          <a:spcPct val="20000"/>
        </a:spcBef>
        <a:buFont typeface="Arial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6pPr>
      <a:lvl7pPr marL="4415084" indent="-339621" algn="l" defTabSz="1358485" rtl="0" eaLnBrk="1" latinLnBrk="0" hangingPunct="1">
        <a:spcBef>
          <a:spcPct val="20000"/>
        </a:spcBef>
        <a:buFont typeface="Arial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7pPr>
      <a:lvl8pPr marL="5094327" indent="-339621" algn="l" defTabSz="1358485" rtl="0" eaLnBrk="1" latinLnBrk="0" hangingPunct="1">
        <a:spcBef>
          <a:spcPct val="20000"/>
        </a:spcBef>
        <a:buFont typeface="Arial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8pPr>
      <a:lvl9pPr marL="5773570" indent="-339621" algn="l" defTabSz="1358485" rtl="0" eaLnBrk="1" latinLnBrk="0" hangingPunct="1">
        <a:spcBef>
          <a:spcPct val="20000"/>
        </a:spcBef>
        <a:buFont typeface="Arial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58485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79243" algn="l" defTabSz="1358485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358485" algn="l" defTabSz="1358485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037730" algn="l" defTabSz="1358485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16976" algn="l" defTabSz="1358485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96218" algn="l" defTabSz="1358485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4075461" algn="l" defTabSz="1358485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754706" algn="l" defTabSz="1358485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433948" algn="l" defTabSz="1358485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315200" cy="609600"/>
          </a:xfrm>
          <a:gradFill flip="none" rotWithShape="1">
            <a:gsLst>
              <a:gs pos="0">
                <a:srgbClr val="58585A"/>
              </a:gs>
              <a:gs pos="100000">
                <a:srgbClr val="D9531E"/>
              </a:gs>
            </a:gsLst>
            <a:lin ang="0" scaled="0"/>
            <a:tileRect/>
          </a:gradFill>
        </p:spPr>
        <p:txBody>
          <a:bodyPr anchor="ctr">
            <a:noAutofit/>
          </a:bodyPr>
          <a:lstStyle/>
          <a:p>
            <a:r>
              <a:rPr lang="en-US" sz="2933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Looking for Warehouse Space to Buy!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4419600"/>
            <a:ext cx="731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entury Gothic" panose="020B0502020202020204" pitchFamily="34" charset="0"/>
              </a:rPr>
              <a:t>Justin Natale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843-437-9739 | jnatale1982@gmail.com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www.theblvdcompany.com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-1" y="5117068"/>
            <a:ext cx="7315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entury Gothic" panose="020B0502020202020204" pitchFamily="34" charset="0"/>
              </a:rPr>
              <a:t>The Boulevard Company, LLC</a:t>
            </a:r>
          </a:p>
          <a:p>
            <a:pPr algn="ctr"/>
            <a:r>
              <a:rPr lang="en-US" sz="900" dirty="0">
                <a:solidFill>
                  <a:srgbClr val="231F20"/>
                </a:solidFill>
                <a:latin typeface="Century Gothic" panose="020B0502020202020204" pitchFamily="34" charset="0"/>
              </a:rPr>
              <a:t>806 Johnnie Dodds Blvd Ste 100 | Mt Pleasant, SC 29464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419600"/>
            <a:ext cx="116139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3" b="27341"/>
          <a:stretch/>
        </p:blipFill>
        <p:spPr bwMode="auto">
          <a:xfrm>
            <a:off x="6588477" y="4419600"/>
            <a:ext cx="72672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D961C21-571C-45AE-B13E-1B27024B1861}"/>
              </a:ext>
            </a:extLst>
          </p:cNvPr>
          <p:cNvSpPr txBox="1"/>
          <p:nvPr/>
        </p:nvSpPr>
        <p:spPr>
          <a:xfrm>
            <a:off x="0" y="1221939"/>
            <a:ext cx="73152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0000"/>
                </a:solidFill>
                <a:latin typeface="Century Gothic" panose="020B0502020202020204" pitchFamily="34" charset="0"/>
              </a:rPr>
              <a:t>Looking for 8,000 to 12,000 SF ~ Ready immediately!</a:t>
            </a:r>
          </a:p>
          <a:p>
            <a:pPr algn="ctr"/>
            <a:endParaRPr lang="en-US" sz="1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entury Gothic" panose="020B0502020202020204" pitchFamily="34" charset="0"/>
              </a:rPr>
              <a:t>Smaller space considered if there is ability on site to add. </a:t>
            </a:r>
          </a:p>
          <a:p>
            <a:pPr algn="ctr"/>
            <a:endParaRPr lang="en-US" sz="1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entury Gothic" panose="020B0502020202020204" pitchFamily="34" charset="0"/>
              </a:rPr>
              <a:t>Clements Ferry area preferred, inside 526 also ideal.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entury Gothic" panose="020B0502020202020204" pitchFamily="34" charset="0"/>
              </a:rPr>
              <a:t>Nothing too far outside 526 please.</a:t>
            </a:r>
          </a:p>
          <a:p>
            <a:pPr algn="ctr"/>
            <a:endParaRPr lang="en-US" sz="1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entury Gothic" panose="020B0502020202020204" pitchFamily="34" charset="0"/>
              </a:rPr>
              <a:t>If you have something that fits these criteria,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entury Gothic" panose="020B0502020202020204" pitchFamily="34" charset="0"/>
              </a:rPr>
              <a:t>please contact me!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90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Looking for Warehouse Space to Buy!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107</cp:revision>
  <dcterms:created xsi:type="dcterms:W3CDTF">2006-08-16T00:00:00Z</dcterms:created>
  <dcterms:modified xsi:type="dcterms:W3CDTF">2021-09-15T12:57:16Z</dcterms:modified>
</cp:coreProperties>
</file>