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4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2795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0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West Ashley Home ASAP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660311"/>
            <a:ext cx="731520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West Ashley - Outside of 526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$475,000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Minimum 3 Bed/2 Bath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1800 - 3000 sq ft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Ideally updated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that is currently on offer in the MLS. 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7540EF46-53FF-467C-A5FD-34828F7A9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48561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37AC208-141B-4258-9CCF-6A4BA528283B}"/>
              </a:ext>
            </a:extLst>
          </p:cNvPr>
          <p:cNvSpPr/>
          <p:nvPr/>
        </p:nvSpPr>
        <p:spPr>
          <a:xfrm>
            <a:off x="4208609" y="4821192"/>
            <a:ext cx="29541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902 Savannah Hwy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Charleston, SC 29407-7802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55EBF6-E961-4CE7-B63D-606465DF6E64}"/>
              </a:ext>
            </a:extLst>
          </p:cNvPr>
          <p:cNvSpPr/>
          <p:nvPr/>
        </p:nvSpPr>
        <p:spPr>
          <a:xfrm>
            <a:off x="152399" y="4786183"/>
            <a:ext cx="2954191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Kelly Snyder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457-5951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kelly.snyder@agentownedrealty.com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55</cp:revision>
  <dcterms:created xsi:type="dcterms:W3CDTF">2006-08-16T00:00:00Z</dcterms:created>
  <dcterms:modified xsi:type="dcterms:W3CDTF">2021-05-18T18:31:04Z</dcterms:modified>
</cp:coreProperties>
</file>