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" y="1539350"/>
            <a:ext cx="3657600" cy="24417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" y="4360005"/>
            <a:ext cx="3627121" cy="1034541"/>
          </a:xfrm>
          <a:noFill/>
        </p:spPr>
        <p:txBody>
          <a:bodyPr anchor="t">
            <a:noAutofit/>
          </a:bodyPr>
          <a:lstStyle/>
          <a:p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3812 Bonnecrest Lane</a:t>
            </a:r>
            <a:b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16021935</a:t>
            </a:r>
            <a:b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$290,000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61" y="8594063"/>
            <a:ext cx="1094134" cy="145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91041" y="8704705"/>
            <a:ext cx="25767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276-1701 M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cnikonchuk@gmail.com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www.palmettoproperty.net</a:t>
            </a:r>
          </a:p>
        </p:txBody>
      </p:sp>
      <p:sp>
        <p:nvSpPr>
          <p:cNvPr id="14" name="32-Point Star 13"/>
          <p:cNvSpPr/>
          <p:nvPr/>
        </p:nvSpPr>
        <p:spPr>
          <a:xfrm rot="1266135">
            <a:off x="7925218" y="408808"/>
            <a:ext cx="2480729" cy="1126277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Bright &amp; Shiny Listing!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560" y="1541140"/>
            <a:ext cx="3657600" cy="2438400"/>
          </a:xfrm>
          <a:prstGeom prst="rect">
            <a:avLst/>
          </a:prstGeom>
        </p:spPr>
      </p:pic>
      <p:sp>
        <p:nvSpPr>
          <p:cNvPr id="32" name="Title 1"/>
          <p:cNvSpPr txBox="1">
            <a:spLocks/>
          </p:cNvSpPr>
          <p:nvPr/>
        </p:nvSpPr>
        <p:spPr>
          <a:xfrm>
            <a:off x="4099560" y="4360193"/>
            <a:ext cx="3706089" cy="1034541"/>
          </a:xfrm>
          <a:prstGeom prst="rect">
            <a:avLst/>
          </a:prstGeom>
          <a:noFill/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8521 Majestic Street</a:t>
            </a:r>
            <a:b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16022376</a:t>
            </a:r>
          </a:p>
          <a:p>
            <a:r>
              <a:rPr 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$274,900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-26913" y="125946"/>
            <a:ext cx="7799313" cy="1034541"/>
          </a:xfrm>
          <a:prstGeom prst="rect">
            <a:avLst/>
          </a:prstGeom>
          <a:noFill/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tx2"/>
                </a:solidFill>
                <a:latin typeface="Trebuchet MS" panose="020B0603020202020204" pitchFamily="34" charset="0"/>
              </a:rPr>
              <a:t>Indigo Palms Dual Open House</a:t>
            </a:r>
          </a:p>
          <a:p>
            <a:r>
              <a:rPr lang="en-US" sz="2400" dirty="0">
                <a:solidFill>
                  <a:schemeClr val="tx2"/>
                </a:solidFill>
                <a:latin typeface="Trebuchet MS" panose="020B0603020202020204" pitchFamily="34" charset="0"/>
              </a:rPr>
              <a:t>This Sunday ~ October 30</a:t>
            </a:r>
            <a:r>
              <a:rPr lang="en-US" sz="2400" baseline="30000" dirty="0">
                <a:solidFill>
                  <a:schemeClr val="tx2"/>
                </a:solidFill>
                <a:latin typeface="Trebuchet MS" panose="020B0603020202020204" pitchFamily="34" charset="0"/>
              </a:rPr>
              <a:t>th</a:t>
            </a:r>
            <a:r>
              <a:rPr lang="en-US" sz="2400" dirty="0">
                <a:solidFill>
                  <a:schemeClr val="tx2"/>
                </a:solidFill>
                <a:latin typeface="Trebuchet MS" panose="020B0603020202020204" pitchFamily="34" charset="0"/>
              </a:rPr>
              <a:t> ~ from 2-4</a:t>
            </a:r>
            <a:endParaRPr lang="en-US" sz="1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" y="5773409"/>
            <a:ext cx="3657600" cy="244179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560" y="5775387"/>
            <a:ext cx="3657600" cy="2438400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40"/>
          <a:stretch/>
        </p:blipFill>
        <p:spPr bwMode="auto">
          <a:xfrm>
            <a:off x="6639206" y="8594440"/>
            <a:ext cx="1117954" cy="145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4099560" y="8704705"/>
            <a:ext cx="256346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Zelda Bryant</a:t>
            </a:r>
          </a:p>
          <a:p>
            <a:pPr algn="r"/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330-7507 M</a:t>
            </a:r>
          </a:p>
          <a:p>
            <a:pPr algn="r"/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zeldabryant@gmail.com</a:t>
            </a:r>
          </a:p>
          <a:p>
            <a:pPr algn="r"/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www.wowcharleston.com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3812 Bonnecrest Lane MLS# 16021935 $290,000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25</cp:revision>
  <dcterms:created xsi:type="dcterms:W3CDTF">2006-08-16T00:00:00Z</dcterms:created>
  <dcterms:modified xsi:type="dcterms:W3CDTF">2016-10-28T14:19:39Z</dcterms:modified>
</cp:coreProperties>
</file>