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B51"/>
    <a:srgbClr val="329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745" y="-2359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5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6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0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2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E0CFE29-825E-4073-B33D-6DFBA098F673}"/>
              </a:ext>
            </a:extLst>
          </p:cNvPr>
          <p:cNvSpPr/>
          <p:nvPr/>
        </p:nvSpPr>
        <p:spPr>
          <a:xfrm>
            <a:off x="10081148" y="659356"/>
            <a:ext cx="45719" cy="4223434"/>
          </a:xfrm>
          <a:prstGeom prst="rect">
            <a:avLst/>
          </a:prstGeom>
          <a:solidFill>
            <a:srgbClr val="329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D16A90-743F-4783-930C-A315DD94EBD7}"/>
              </a:ext>
            </a:extLst>
          </p:cNvPr>
          <p:cNvSpPr/>
          <p:nvPr/>
        </p:nvSpPr>
        <p:spPr>
          <a:xfrm>
            <a:off x="-3707776" y="1890001"/>
            <a:ext cx="2849602" cy="1828800"/>
          </a:xfrm>
          <a:prstGeom prst="rect">
            <a:avLst/>
          </a:prstGeom>
          <a:solidFill>
            <a:srgbClr val="132B5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21250" y="4392434"/>
            <a:ext cx="3967336" cy="1828800"/>
          </a:xfrm>
        </p:spPr>
        <p:txBody>
          <a:bodyPr anchor="ctr">
            <a:no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</a:rPr>
              <a:t>Move In Ready! New Construction in Waterfront Neighborhood. Just 5 minutes to the heart of West Ashley, Jacobs Point offers Creekside living with a Deepwater Community Dock. This is truly a Boater's Paradise with waterways flowing to the Edisto, Stono, and Wadmalaw Rivers, with Kiawah's world class </a:t>
            </a:r>
            <a:r>
              <a:rPr lang="en-US" sz="1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Beachwalker</a:t>
            </a:r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</a:rPr>
              <a:t> Park only a few dozen miles east. Highlights include a Downstairs Owner's Suite and Private Office and a Huge Upstairs Loft. Over 3,000 square feet of designer selections include stainless steel appliances, a gourmet kitchen with hood and large island, quartz countertops, and beautiful wide plank flooring. Enjoy copious amounts of garage storage with this elevated home.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821211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>
                  <a:noFill/>
                </a:ln>
                <a:solidFill>
                  <a:srgbClr val="132B51"/>
                </a:solidFill>
                <a:latin typeface="Fave Script Bold Pro" pitchFamily="2" charset="0"/>
              </a:rPr>
              <a:t>Agent Luncheon Thursday 11:30 - 1:30</a:t>
            </a:r>
          </a:p>
          <a:p>
            <a:pPr algn="ctr"/>
            <a:r>
              <a:rPr lang="en-US" sz="1400" i="1" dirty="0">
                <a:ln w="3175">
                  <a:noFill/>
                </a:ln>
                <a:solidFill>
                  <a:srgbClr val="132B51"/>
                </a:solidFill>
                <a:latin typeface="Century Gothic" panose="020B0502020202020204" pitchFamily="34" charset="0"/>
              </a:rPr>
              <a:t>2 Brand New Homes Just Completed West of the Ashley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02" y="9394156"/>
            <a:ext cx="8222198" cy="4140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Anna Allen | </a:t>
            </a:r>
            <a:r>
              <a:rPr lang="pt-BR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843-743-6261 | aallen@hqhome.com</a:t>
            </a:r>
            <a:endParaRPr lang="en-US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829800"/>
            <a:ext cx="8229600" cy="22860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HQ Real Estate LLC | 852 Lowcountry Blvd; Ste 100A | Mt. Pleasant, SC 29464</a:t>
            </a:r>
            <a:endParaRPr lang="en-US" sz="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4905" y="5944194"/>
            <a:ext cx="1590562" cy="722554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8"/>
          <a:stretch/>
        </p:blipFill>
        <p:spPr>
          <a:xfrm>
            <a:off x="10824181" y="2925652"/>
            <a:ext cx="1492010" cy="1505616"/>
          </a:xfrm>
          <a:prstGeom prst="flowChartConnector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2" y="6701224"/>
            <a:ext cx="1828800" cy="1216823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1032" name="Picture 8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1" y="838200"/>
            <a:ext cx="3967335" cy="2976228"/>
          </a:xfrm>
          <a:prstGeom prst="rect">
            <a:avLst/>
          </a:prstGeom>
          <a:ln w="127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2D57ABD-AAC8-F952-61D0-C344E6762C77}"/>
              </a:ext>
            </a:extLst>
          </p:cNvPr>
          <p:cNvSpPr/>
          <p:nvPr/>
        </p:nvSpPr>
        <p:spPr>
          <a:xfrm>
            <a:off x="9123634" y="4495800"/>
            <a:ext cx="45998" cy="3165111"/>
          </a:xfrm>
          <a:prstGeom prst="rect">
            <a:avLst/>
          </a:prstGeom>
          <a:solidFill>
            <a:srgbClr val="329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4DE84C-E31E-7FA4-F091-4F14E357FE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t="21041" r="25667" b="45352"/>
          <a:stretch/>
        </p:blipFill>
        <p:spPr>
          <a:xfrm>
            <a:off x="12039600" y="8306985"/>
            <a:ext cx="804672" cy="812010"/>
          </a:xfrm>
          <a:prstGeom prst="flowChartConnector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4783D91-640A-B49A-E896-5D6C1B1CCE4F}"/>
              </a:ext>
            </a:extLst>
          </p:cNvPr>
          <p:cNvSpPr/>
          <p:nvPr/>
        </p:nvSpPr>
        <p:spPr>
          <a:xfrm>
            <a:off x="8977743" y="8306985"/>
            <a:ext cx="3061856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Matt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Kimes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843-860-1669 | mattkimeshomes@gmail.com</a:t>
            </a:r>
          </a:p>
          <a:p>
            <a:pPr algn="ctr"/>
            <a:r>
              <a:rPr lang="pt-BR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www.mattkimeshomes.com</a:t>
            </a:r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9901030-0892-379E-94A1-6A3E10379868}"/>
              </a:ext>
            </a:extLst>
          </p:cNvPr>
          <p:cNvSpPr txBox="1">
            <a:spLocks/>
          </p:cNvSpPr>
          <p:nvPr/>
        </p:nvSpPr>
        <p:spPr>
          <a:xfrm>
            <a:off x="40567" y="3760004"/>
            <a:ext cx="3886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0541" cmpd="sng">
                  <a:noFill/>
                  <a:prstDash val="solid"/>
                </a:ln>
                <a:solidFill>
                  <a:srgbClr val="132B51"/>
                </a:solidFill>
                <a:latin typeface="Century Gothic" panose="020B0502020202020204" pitchFamily="34" charset="0"/>
              </a:rPr>
              <a:t>4264 Jacobs Point</a:t>
            </a:r>
            <a:br>
              <a:rPr lang="en-US" sz="1800" dirty="0">
                <a:ln w="10541" cmpd="sng">
                  <a:noFill/>
                  <a:prstDash val="solid"/>
                </a:ln>
                <a:solidFill>
                  <a:srgbClr val="132B51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ln w="10541" cmpd="sng">
                  <a:noFill/>
                  <a:prstDash val="solid"/>
                </a:ln>
                <a:solidFill>
                  <a:srgbClr val="132B51"/>
                </a:solidFill>
                <a:latin typeface="Century Gothic" panose="020B0502020202020204" pitchFamily="34" charset="0"/>
              </a:rPr>
              <a:t>$799,000</a:t>
            </a:r>
            <a:endParaRPr lang="en-US" sz="1800" dirty="0">
              <a:ln w="10541" cmpd="sng">
                <a:noFill/>
                <a:prstDash val="solid"/>
              </a:ln>
              <a:solidFill>
                <a:srgbClr val="132B51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ln w="10541" cmpd="sng">
                  <a:noFill/>
                  <a:prstDash val="solid"/>
                </a:ln>
                <a:solidFill>
                  <a:srgbClr val="132B51"/>
                </a:solidFill>
                <a:latin typeface="Century Gothic" panose="020B0502020202020204" pitchFamily="34" charset="0"/>
              </a:rPr>
              <a:t>4 Bed | 3 Bath | 3,125 SF</a:t>
            </a:r>
          </a:p>
        </p:txBody>
      </p:sp>
      <p:pic>
        <p:nvPicPr>
          <p:cNvPr id="14" name="Graphic 13" descr="House outline">
            <a:extLst>
              <a:ext uri="{FF2B5EF4-FFF2-40B4-BE49-F238E27FC236}">
                <a16:creationId xmlns:a16="http://schemas.microsoft.com/office/drawing/2014/main" id="{947B179B-DEFE-62A9-D0D2-868FE7F439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8169" y="2057400"/>
            <a:ext cx="914400" cy="9144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78C4103-F980-9415-8D0D-333BB973D8EB}"/>
              </a:ext>
            </a:extLst>
          </p:cNvPr>
          <p:cNvSpPr txBox="1"/>
          <p:nvPr/>
        </p:nvSpPr>
        <p:spPr>
          <a:xfrm>
            <a:off x="-4417740" y="3048000"/>
            <a:ext cx="4069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Sat 10-12 &amp; Sun 10-12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92A8AE-A0B2-5194-E85C-1DF5BB4F6E00}"/>
              </a:ext>
            </a:extLst>
          </p:cNvPr>
          <p:cNvSpPr txBox="1"/>
          <p:nvPr/>
        </p:nvSpPr>
        <p:spPr>
          <a:xfrm>
            <a:off x="-4417741" y="2527611"/>
            <a:ext cx="4038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chocib Script Latin Pro" panose="02000503000000020003" pitchFamily="2" charset="0"/>
              </a:rPr>
              <a:t>Open House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912556-D356-B5F9-378E-BE498B29C27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535" y="6701222"/>
            <a:ext cx="1828800" cy="1216033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1DB01139-20A4-41D5-0522-5078B494F2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1104" y="838199"/>
            <a:ext cx="3968496" cy="2977098"/>
          </a:xfrm>
          <a:prstGeom prst="rect">
            <a:avLst/>
          </a:prstGeom>
          <a:ln w="127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2D50D8C5-A0D9-0716-36E4-B0ECB9E2C4C6}"/>
              </a:ext>
            </a:extLst>
          </p:cNvPr>
          <p:cNvSpPr txBox="1">
            <a:spLocks/>
          </p:cNvSpPr>
          <p:nvPr/>
        </p:nvSpPr>
        <p:spPr>
          <a:xfrm>
            <a:off x="4310235" y="3760439"/>
            <a:ext cx="38787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0541" cmpd="sng">
                  <a:noFill/>
                  <a:prstDash val="solid"/>
                </a:ln>
                <a:solidFill>
                  <a:srgbClr val="132B51"/>
                </a:solidFill>
                <a:latin typeface="Century Gothic" panose="020B0502020202020204" pitchFamily="34" charset="0"/>
              </a:rPr>
              <a:t>6083 Jacobs Point</a:t>
            </a:r>
            <a:br>
              <a:rPr lang="en-US" sz="1800" dirty="0">
                <a:ln w="10541" cmpd="sng">
                  <a:noFill/>
                  <a:prstDash val="solid"/>
                </a:ln>
                <a:solidFill>
                  <a:srgbClr val="132B51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ln w="10541" cmpd="sng">
                  <a:noFill/>
                  <a:prstDash val="solid"/>
                </a:ln>
                <a:solidFill>
                  <a:srgbClr val="132B51"/>
                </a:solidFill>
                <a:latin typeface="Century Gothic" panose="020B0502020202020204" pitchFamily="34" charset="0"/>
              </a:rPr>
              <a:t>$769,900</a:t>
            </a:r>
            <a:endParaRPr lang="en-US" sz="1800" dirty="0">
              <a:ln w="10541" cmpd="sng">
                <a:noFill/>
                <a:prstDash val="solid"/>
              </a:ln>
              <a:solidFill>
                <a:srgbClr val="132B51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ln w="10541" cmpd="sng">
                  <a:noFill/>
                  <a:prstDash val="solid"/>
                </a:ln>
                <a:solidFill>
                  <a:srgbClr val="132B51"/>
                </a:solidFill>
                <a:latin typeface="Century Gothic" panose="020B0502020202020204" pitchFamily="34" charset="0"/>
              </a:rPr>
              <a:t>4 Bed | 3 Bath | 2,540 SF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F2C3303-D631-23A0-F506-1734EF9F76FE}"/>
              </a:ext>
            </a:extLst>
          </p:cNvPr>
          <p:cNvSpPr txBox="1">
            <a:spLocks/>
          </p:cNvSpPr>
          <p:nvPr/>
        </p:nvSpPr>
        <p:spPr>
          <a:xfrm>
            <a:off x="10461970" y="659356"/>
            <a:ext cx="3959932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</a:rPr>
              <a:t>Move In Ready! 2 houses down from Community Dock! New Construction in Waterfront Neighborhood. Just 5 minutes to the heart of West Ashley, Jacobs Point offers Creekside living with a Deepwater Community Dock. This is truly a Boater's Paradise with waterways flowing to the Edisto, Stono, and Wadmalaw Rivers, with Kiawah's world class </a:t>
            </a:r>
            <a:r>
              <a:rPr lang="en-US" sz="1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Beachwalker</a:t>
            </a:r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</a:rPr>
              <a:t> Park only a few dozen miles east. Highlights include a Downstairs office and upstairs loft. Over 2,500 square feet of designer selections include stainless steel appliances, a gourmet kitchen with hood and large island, quartz countertops, and beautiful wide plank flooring. Enjoy copious amounts of garage storage with this elevated home.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EE41DE-8FC7-401E-D8D8-63DB3D7ABC2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b="5830"/>
          <a:stretch/>
        </p:blipFill>
        <p:spPr>
          <a:xfrm>
            <a:off x="0" y="8154533"/>
            <a:ext cx="1828800" cy="1216034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08B6C72-B732-3BF1-5696-1B765DFE1A7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4"/>
          <a:stretch/>
        </p:blipFill>
        <p:spPr>
          <a:xfrm>
            <a:off x="2138535" y="8156567"/>
            <a:ext cx="1828800" cy="1216033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E67EC10-1B33-6B5C-D8AF-9463891E2F8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9668" y="6701224"/>
            <a:ext cx="1828800" cy="1216823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5B1EF1-0BA0-F2BF-33D5-10914EB35D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6701222"/>
            <a:ext cx="1828800" cy="1216033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222346E-2126-E6BE-35C7-EF54F09134F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1" b="5830"/>
          <a:stretch/>
        </p:blipFill>
        <p:spPr>
          <a:xfrm>
            <a:off x="4269668" y="8156567"/>
            <a:ext cx="1828800" cy="121400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1AB34D-8DF6-5111-E5B7-48C9E2F9694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"/>
          <a:stretch/>
        </p:blipFill>
        <p:spPr>
          <a:xfrm>
            <a:off x="6400800" y="8140354"/>
            <a:ext cx="1828800" cy="1230214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F9D22B23-8AE5-200B-3923-F7B43B3558C2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439" r="-90" b="59343"/>
          <a:stretch/>
        </p:blipFill>
        <p:spPr bwMode="auto">
          <a:xfrm>
            <a:off x="1850" y="4619980"/>
            <a:ext cx="8229600" cy="1858143"/>
          </a:xfrm>
          <a:prstGeom prst="rect">
            <a:avLst/>
          </a:prstGeom>
          <a:ln w="127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375942-029C-30E9-64AB-96F42E0AFA65}"/>
              </a:ext>
            </a:extLst>
          </p:cNvPr>
          <p:cNvSpPr/>
          <p:nvPr/>
        </p:nvSpPr>
        <p:spPr>
          <a:xfrm>
            <a:off x="1850" y="5261601"/>
            <a:ext cx="8229600" cy="57490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entury Gothic" panose="020B0502020202020204" pitchFamily="34" charset="0"/>
              </a:rPr>
              <a:t>CLICK HERE TO RSVP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1214</TotalTime>
  <Words>336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Cochocib Script Latin Pro</vt:lpstr>
      <vt:lpstr>Fave Script Bold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141</cp:revision>
  <dcterms:created xsi:type="dcterms:W3CDTF">2006-08-16T00:00:00Z</dcterms:created>
  <dcterms:modified xsi:type="dcterms:W3CDTF">2023-11-28T17:50:56Z</dcterms:modified>
</cp:coreProperties>
</file>