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3188A-E5B9-4A68-B420-0DA0BFDF1E2E}"/>
              </a:ext>
            </a:extLst>
          </p:cNvPr>
          <p:cNvSpPr>
            <a:spLocks noGrp="1"/>
          </p:cNvSpPr>
          <p:nvPr>
            <p:ph type="ctrTitle"/>
          </p:nvPr>
        </p:nvSpPr>
        <p:spPr>
          <a:xfrm>
            <a:off x="971550" y="1646133"/>
            <a:ext cx="5829300" cy="3501813"/>
          </a:xfrm>
        </p:spPr>
        <p:txBody>
          <a:bodyPr anchor="b"/>
          <a:lstStyle>
            <a:lvl1pPr algn="ctr">
              <a:defRPr sz="8800"/>
            </a:lvl1pPr>
          </a:lstStyle>
          <a:p>
            <a:r>
              <a:rPr lang="en-US"/>
              <a:t>Click to edit Master title style</a:t>
            </a:r>
          </a:p>
        </p:txBody>
      </p:sp>
      <p:sp>
        <p:nvSpPr>
          <p:cNvPr id="3" name="Subtitle 2">
            <a:extLst>
              <a:ext uri="{FF2B5EF4-FFF2-40B4-BE49-F238E27FC236}">
                <a16:creationId xmlns:a16="http://schemas.microsoft.com/office/drawing/2014/main" id="{4A6772E6-4C82-4F48-B267-31DB6509F614}"/>
              </a:ext>
            </a:extLst>
          </p:cNvPr>
          <p:cNvSpPr>
            <a:spLocks noGrp="1"/>
          </p:cNvSpPr>
          <p:nvPr>
            <p:ph type="subTitle" idx="1"/>
          </p:nvPr>
        </p:nvSpPr>
        <p:spPr>
          <a:xfrm>
            <a:off x="971550" y="5282989"/>
            <a:ext cx="58293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p>
        </p:txBody>
      </p:sp>
      <p:sp>
        <p:nvSpPr>
          <p:cNvPr id="4" name="Date Placeholder 3">
            <a:extLst>
              <a:ext uri="{FF2B5EF4-FFF2-40B4-BE49-F238E27FC236}">
                <a16:creationId xmlns:a16="http://schemas.microsoft.com/office/drawing/2014/main" id="{0DF6D4BE-4F7D-4A11-A8B1-4EB808215CF9}"/>
              </a:ext>
            </a:extLst>
          </p:cNvPr>
          <p:cNvSpPr>
            <a:spLocks noGrp="1"/>
          </p:cNvSpPr>
          <p:nvPr>
            <p:ph type="dt" sz="half" idx="10"/>
          </p:nvPr>
        </p:nvSpPr>
        <p:spPr/>
        <p:txBody>
          <a:bodyPr/>
          <a:lstStyle/>
          <a:p>
            <a:fld id="{B8511CBA-21E7-4C7E-9EEC-B7CB974F9564}" type="datetimeFigureOut">
              <a:rPr lang="en-US" smtClean="0"/>
              <a:t>1/14/2019</a:t>
            </a:fld>
            <a:endParaRPr lang="en-US"/>
          </a:p>
        </p:txBody>
      </p:sp>
      <p:sp>
        <p:nvSpPr>
          <p:cNvPr id="5" name="Footer Placeholder 4">
            <a:extLst>
              <a:ext uri="{FF2B5EF4-FFF2-40B4-BE49-F238E27FC236}">
                <a16:creationId xmlns:a16="http://schemas.microsoft.com/office/drawing/2014/main" id="{9FA6AADB-988F-4088-8798-5EE2C2AAC5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76BF35-3434-49E3-959A-4F8C100FECB3}"/>
              </a:ext>
            </a:extLst>
          </p:cNvPr>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1449144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21D65-214D-4EC2-B2C3-A0CF131EDF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10BBD9-6C0A-435D-A58D-C26AA6564B4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998FEB-CF4F-4D13-8757-98794DA06565}"/>
              </a:ext>
            </a:extLst>
          </p:cNvPr>
          <p:cNvSpPr>
            <a:spLocks noGrp="1"/>
          </p:cNvSpPr>
          <p:nvPr>
            <p:ph type="dt" sz="half" idx="10"/>
          </p:nvPr>
        </p:nvSpPr>
        <p:spPr/>
        <p:txBody>
          <a:bodyPr/>
          <a:lstStyle/>
          <a:p>
            <a:fld id="{B8511CBA-21E7-4C7E-9EEC-B7CB974F9564}" type="datetimeFigureOut">
              <a:rPr lang="en-US" smtClean="0"/>
              <a:t>1/14/2019</a:t>
            </a:fld>
            <a:endParaRPr lang="en-US"/>
          </a:p>
        </p:txBody>
      </p:sp>
      <p:sp>
        <p:nvSpPr>
          <p:cNvPr id="5" name="Footer Placeholder 4">
            <a:extLst>
              <a:ext uri="{FF2B5EF4-FFF2-40B4-BE49-F238E27FC236}">
                <a16:creationId xmlns:a16="http://schemas.microsoft.com/office/drawing/2014/main" id="{459E8274-CDB0-402E-BCCC-B3D365B72F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C1D398-B414-474A-96E2-DA0295C584B6}"/>
              </a:ext>
            </a:extLst>
          </p:cNvPr>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3291594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F715CD-18A4-4F1E-A9B3-14F7DD152814}"/>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5D91A6-AA96-4316-950E-7A02B6A82916}"/>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330C30-F4F9-4154-8071-EB77A4317CFA}"/>
              </a:ext>
            </a:extLst>
          </p:cNvPr>
          <p:cNvSpPr>
            <a:spLocks noGrp="1"/>
          </p:cNvSpPr>
          <p:nvPr>
            <p:ph type="dt" sz="half" idx="10"/>
          </p:nvPr>
        </p:nvSpPr>
        <p:spPr/>
        <p:txBody>
          <a:bodyPr/>
          <a:lstStyle/>
          <a:p>
            <a:fld id="{B8511CBA-21E7-4C7E-9EEC-B7CB974F9564}" type="datetimeFigureOut">
              <a:rPr lang="en-US" smtClean="0"/>
              <a:t>1/14/2019</a:t>
            </a:fld>
            <a:endParaRPr lang="en-US"/>
          </a:p>
        </p:txBody>
      </p:sp>
      <p:sp>
        <p:nvSpPr>
          <p:cNvPr id="5" name="Footer Placeholder 4">
            <a:extLst>
              <a:ext uri="{FF2B5EF4-FFF2-40B4-BE49-F238E27FC236}">
                <a16:creationId xmlns:a16="http://schemas.microsoft.com/office/drawing/2014/main" id="{5E400E43-8899-4E44-B2C5-8AA4B9420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00F14-9033-410C-B090-E1DD2D211AC8}"/>
              </a:ext>
            </a:extLst>
          </p:cNvPr>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921211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0062D-FCD1-45BB-9362-9E8886D4A6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39C509-2A46-4664-AE3B-4204D2FC8E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2C40AB-A536-47DB-8B9E-214CDC6582EE}"/>
              </a:ext>
            </a:extLst>
          </p:cNvPr>
          <p:cNvSpPr>
            <a:spLocks noGrp="1"/>
          </p:cNvSpPr>
          <p:nvPr>
            <p:ph type="dt" sz="half" idx="10"/>
          </p:nvPr>
        </p:nvSpPr>
        <p:spPr/>
        <p:txBody>
          <a:bodyPr/>
          <a:lstStyle/>
          <a:p>
            <a:fld id="{B8511CBA-21E7-4C7E-9EEC-B7CB974F9564}" type="datetimeFigureOut">
              <a:rPr lang="en-US" smtClean="0"/>
              <a:t>1/14/2019</a:t>
            </a:fld>
            <a:endParaRPr lang="en-US"/>
          </a:p>
        </p:txBody>
      </p:sp>
      <p:sp>
        <p:nvSpPr>
          <p:cNvPr id="5" name="Footer Placeholder 4">
            <a:extLst>
              <a:ext uri="{FF2B5EF4-FFF2-40B4-BE49-F238E27FC236}">
                <a16:creationId xmlns:a16="http://schemas.microsoft.com/office/drawing/2014/main" id="{3D2C7243-493A-4B8D-9C82-A710CB76A4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AD8084-64A6-4273-AB56-AB965BAD69A6}"/>
              </a:ext>
            </a:extLst>
          </p:cNvPr>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121713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6E9DC-9FAA-4F71-83E5-D2661D587590}"/>
              </a:ext>
            </a:extLst>
          </p:cNvPr>
          <p:cNvSpPr>
            <a:spLocks noGrp="1"/>
          </p:cNvSpPr>
          <p:nvPr>
            <p:ph type="title"/>
          </p:nvPr>
        </p:nvSpPr>
        <p:spPr>
          <a:xfrm>
            <a:off x="530305" y="2507618"/>
            <a:ext cx="6703695" cy="4184014"/>
          </a:xfrm>
        </p:spPr>
        <p:txBody>
          <a:bodyPr anchor="b"/>
          <a:lstStyle>
            <a:lvl1pPr>
              <a:defRPr sz="8800"/>
            </a:lvl1pPr>
          </a:lstStyle>
          <a:p>
            <a:r>
              <a:rPr lang="en-US"/>
              <a:t>Click to edit Master title style</a:t>
            </a:r>
          </a:p>
        </p:txBody>
      </p:sp>
      <p:sp>
        <p:nvSpPr>
          <p:cNvPr id="3" name="Text Placeholder 2">
            <a:extLst>
              <a:ext uri="{FF2B5EF4-FFF2-40B4-BE49-F238E27FC236}">
                <a16:creationId xmlns:a16="http://schemas.microsoft.com/office/drawing/2014/main" id="{433C604F-E6DC-4BD9-8121-AB28CCD28D17}"/>
              </a:ext>
            </a:extLst>
          </p:cNvPr>
          <p:cNvSpPr>
            <a:spLocks noGrp="1"/>
          </p:cNvSpPr>
          <p:nvPr>
            <p:ph type="body" idx="1"/>
          </p:nvPr>
        </p:nvSpPr>
        <p:spPr>
          <a:xfrm>
            <a:off x="530305" y="6731215"/>
            <a:ext cx="6703695" cy="2200274"/>
          </a:xfrm>
        </p:spPr>
        <p:txBody>
          <a:bodyPr/>
          <a:lstStyle>
            <a:lvl1pPr marL="0" indent="0">
              <a:buNone/>
              <a:defRPr sz="3520">
                <a:solidFill>
                  <a:schemeClr val="tx1">
                    <a:tint val="75000"/>
                  </a:schemeClr>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4E6C18E-1F88-46A6-B497-1A3328F7182E}"/>
              </a:ext>
            </a:extLst>
          </p:cNvPr>
          <p:cNvSpPr>
            <a:spLocks noGrp="1"/>
          </p:cNvSpPr>
          <p:nvPr>
            <p:ph type="dt" sz="half" idx="10"/>
          </p:nvPr>
        </p:nvSpPr>
        <p:spPr/>
        <p:txBody>
          <a:bodyPr/>
          <a:lstStyle/>
          <a:p>
            <a:fld id="{B8511CBA-21E7-4C7E-9EEC-B7CB974F9564}" type="datetimeFigureOut">
              <a:rPr lang="en-US" smtClean="0"/>
              <a:t>1/14/2019</a:t>
            </a:fld>
            <a:endParaRPr lang="en-US"/>
          </a:p>
        </p:txBody>
      </p:sp>
      <p:sp>
        <p:nvSpPr>
          <p:cNvPr id="5" name="Footer Placeholder 4">
            <a:extLst>
              <a:ext uri="{FF2B5EF4-FFF2-40B4-BE49-F238E27FC236}">
                <a16:creationId xmlns:a16="http://schemas.microsoft.com/office/drawing/2014/main" id="{ED24DDCB-2DD7-4EFD-B960-A3EBB0D6F2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CCCA8C-5CE3-4C27-8A74-B26575818DE9}"/>
              </a:ext>
            </a:extLst>
          </p:cNvPr>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1587954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95C7-6D96-4BA2-8A2E-56A48F9906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2F1642-1190-4F97-B29F-F6D8E2186027}"/>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CF938F-6D41-49E1-9948-48AE881F66CF}"/>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A475C8-D553-4569-A50A-68F9E5DBD186}"/>
              </a:ext>
            </a:extLst>
          </p:cNvPr>
          <p:cNvSpPr>
            <a:spLocks noGrp="1"/>
          </p:cNvSpPr>
          <p:nvPr>
            <p:ph type="dt" sz="half" idx="10"/>
          </p:nvPr>
        </p:nvSpPr>
        <p:spPr/>
        <p:txBody>
          <a:bodyPr/>
          <a:lstStyle/>
          <a:p>
            <a:fld id="{B8511CBA-21E7-4C7E-9EEC-B7CB974F9564}" type="datetimeFigureOut">
              <a:rPr lang="en-US" smtClean="0"/>
              <a:t>1/14/2019</a:t>
            </a:fld>
            <a:endParaRPr lang="en-US"/>
          </a:p>
        </p:txBody>
      </p:sp>
      <p:sp>
        <p:nvSpPr>
          <p:cNvPr id="6" name="Footer Placeholder 5">
            <a:extLst>
              <a:ext uri="{FF2B5EF4-FFF2-40B4-BE49-F238E27FC236}">
                <a16:creationId xmlns:a16="http://schemas.microsoft.com/office/drawing/2014/main" id="{8D0BF3AB-DB3E-4F1D-8862-B9012129D3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C2064D-3287-478F-A91C-784EC495E36F}"/>
              </a:ext>
            </a:extLst>
          </p:cNvPr>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2145830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99BF-6D5C-4AB0-A8F0-18E663CFDFE2}"/>
              </a:ext>
            </a:extLst>
          </p:cNvPr>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D05B81-6217-4378-B65E-C59562EE72EB}"/>
              </a:ext>
            </a:extLst>
          </p:cNvPr>
          <p:cNvSpPr>
            <a:spLocks noGrp="1"/>
          </p:cNvSpPr>
          <p:nvPr>
            <p:ph type="body" idx="1"/>
          </p:nvPr>
        </p:nvSpPr>
        <p:spPr>
          <a:xfrm>
            <a:off x="535366" y="2465706"/>
            <a:ext cx="3288089"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Edit Master text styles</a:t>
            </a:r>
          </a:p>
        </p:txBody>
      </p:sp>
      <p:sp>
        <p:nvSpPr>
          <p:cNvPr id="4" name="Content Placeholder 3">
            <a:extLst>
              <a:ext uri="{FF2B5EF4-FFF2-40B4-BE49-F238E27FC236}">
                <a16:creationId xmlns:a16="http://schemas.microsoft.com/office/drawing/2014/main" id="{3AF061AE-7372-4128-9F12-A763BC7BFBC6}"/>
              </a:ext>
            </a:extLst>
          </p:cNvPr>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67294B-E9CF-4E09-A5FA-52AB8B0BCE57}"/>
              </a:ext>
            </a:extLst>
          </p:cNvPr>
          <p:cNvSpPr>
            <a:spLocks noGrp="1"/>
          </p:cNvSpPr>
          <p:nvPr>
            <p:ph type="body" sz="quarter" idx="3"/>
          </p:nvPr>
        </p:nvSpPr>
        <p:spPr>
          <a:xfrm>
            <a:off x="3934778" y="2465706"/>
            <a:ext cx="3304282"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Edit Master text styles</a:t>
            </a:r>
          </a:p>
        </p:txBody>
      </p:sp>
      <p:sp>
        <p:nvSpPr>
          <p:cNvPr id="6" name="Content Placeholder 5">
            <a:extLst>
              <a:ext uri="{FF2B5EF4-FFF2-40B4-BE49-F238E27FC236}">
                <a16:creationId xmlns:a16="http://schemas.microsoft.com/office/drawing/2014/main" id="{78D36AFF-13E6-4DC7-87E2-AA371AD1B2CE}"/>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D7BF4C-6B48-49C0-A54D-66563F8168C6}"/>
              </a:ext>
            </a:extLst>
          </p:cNvPr>
          <p:cNvSpPr>
            <a:spLocks noGrp="1"/>
          </p:cNvSpPr>
          <p:nvPr>
            <p:ph type="dt" sz="half" idx="10"/>
          </p:nvPr>
        </p:nvSpPr>
        <p:spPr/>
        <p:txBody>
          <a:bodyPr/>
          <a:lstStyle/>
          <a:p>
            <a:fld id="{B8511CBA-21E7-4C7E-9EEC-B7CB974F9564}" type="datetimeFigureOut">
              <a:rPr lang="en-US" smtClean="0"/>
              <a:t>1/14/2019</a:t>
            </a:fld>
            <a:endParaRPr lang="en-US"/>
          </a:p>
        </p:txBody>
      </p:sp>
      <p:sp>
        <p:nvSpPr>
          <p:cNvPr id="8" name="Footer Placeholder 7">
            <a:extLst>
              <a:ext uri="{FF2B5EF4-FFF2-40B4-BE49-F238E27FC236}">
                <a16:creationId xmlns:a16="http://schemas.microsoft.com/office/drawing/2014/main" id="{DB6887CA-A79A-48BB-AE42-9A15C5220D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56F3D6-EF15-4B0E-AABB-2DCE96902252}"/>
              </a:ext>
            </a:extLst>
          </p:cNvPr>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2817074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1D008-21DA-4285-819C-2783D3845F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826E9B-ACD6-472F-8272-724A02EEA95D}"/>
              </a:ext>
            </a:extLst>
          </p:cNvPr>
          <p:cNvSpPr>
            <a:spLocks noGrp="1"/>
          </p:cNvSpPr>
          <p:nvPr>
            <p:ph type="dt" sz="half" idx="10"/>
          </p:nvPr>
        </p:nvSpPr>
        <p:spPr/>
        <p:txBody>
          <a:bodyPr/>
          <a:lstStyle/>
          <a:p>
            <a:fld id="{B8511CBA-21E7-4C7E-9EEC-B7CB974F9564}" type="datetimeFigureOut">
              <a:rPr lang="en-US" smtClean="0"/>
              <a:t>1/14/2019</a:t>
            </a:fld>
            <a:endParaRPr lang="en-US"/>
          </a:p>
        </p:txBody>
      </p:sp>
      <p:sp>
        <p:nvSpPr>
          <p:cNvPr id="4" name="Footer Placeholder 3">
            <a:extLst>
              <a:ext uri="{FF2B5EF4-FFF2-40B4-BE49-F238E27FC236}">
                <a16:creationId xmlns:a16="http://schemas.microsoft.com/office/drawing/2014/main" id="{3690DCDC-BFFF-45C6-AE74-0A77527603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D79DFE-2F8B-4BB4-B763-3FA63352887D}"/>
              </a:ext>
            </a:extLst>
          </p:cNvPr>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2867584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B96C3D-679F-41F3-8FA5-85025675BC9D}"/>
              </a:ext>
            </a:extLst>
          </p:cNvPr>
          <p:cNvSpPr>
            <a:spLocks noGrp="1"/>
          </p:cNvSpPr>
          <p:nvPr>
            <p:ph type="dt" sz="half" idx="10"/>
          </p:nvPr>
        </p:nvSpPr>
        <p:spPr/>
        <p:txBody>
          <a:bodyPr/>
          <a:lstStyle/>
          <a:p>
            <a:fld id="{B8511CBA-21E7-4C7E-9EEC-B7CB974F9564}" type="datetimeFigureOut">
              <a:rPr lang="en-US" smtClean="0"/>
              <a:t>1/14/2019</a:t>
            </a:fld>
            <a:endParaRPr lang="en-US"/>
          </a:p>
        </p:txBody>
      </p:sp>
      <p:sp>
        <p:nvSpPr>
          <p:cNvPr id="3" name="Footer Placeholder 2">
            <a:extLst>
              <a:ext uri="{FF2B5EF4-FFF2-40B4-BE49-F238E27FC236}">
                <a16:creationId xmlns:a16="http://schemas.microsoft.com/office/drawing/2014/main" id="{DF2C98E0-EB8F-48E8-9065-047D78C4D5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06465A-96E7-4F73-9714-1A457423E78B}"/>
              </a:ext>
            </a:extLst>
          </p:cNvPr>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276774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3F7FE-7D0D-46B3-8DD9-DF30B941A56E}"/>
              </a:ext>
            </a:extLst>
          </p:cNvPr>
          <p:cNvSpPr>
            <a:spLocks noGrp="1"/>
          </p:cNvSpPr>
          <p:nvPr>
            <p:ph type="title"/>
          </p:nvPr>
        </p:nvSpPr>
        <p:spPr>
          <a:xfrm>
            <a:off x="535365" y="670560"/>
            <a:ext cx="2506801" cy="2346960"/>
          </a:xfrm>
        </p:spPr>
        <p:txBody>
          <a:bodyPr anchor="b"/>
          <a:lstStyle>
            <a:lvl1pPr>
              <a:defRPr sz="4693"/>
            </a:lvl1pPr>
          </a:lstStyle>
          <a:p>
            <a:r>
              <a:rPr lang="en-US"/>
              <a:t>Click to edit Master title style</a:t>
            </a:r>
          </a:p>
        </p:txBody>
      </p:sp>
      <p:sp>
        <p:nvSpPr>
          <p:cNvPr id="3" name="Content Placeholder 2">
            <a:extLst>
              <a:ext uri="{FF2B5EF4-FFF2-40B4-BE49-F238E27FC236}">
                <a16:creationId xmlns:a16="http://schemas.microsoft.com/office/drawing/2014/main" id="{DD01CD00-162A-4FE8-99B8-09B9055754D3}"/>
              </a:ext>
            </a:extLst>
          </p:cNvPr>
          <p:cNvSpPr>
            <a:spLocks noGrp="1"/>
          </p:cNvSpPr>
          <p:nvPr>
            <p:ph idx="1"/>
          </p:nvPr>
        </p:nvSpPr>
        <p:spPr>
          <a:xfrm>
            <a:off x="3304282" y="1448226"/>
            <a:ext cx="3934778"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AA2200-0BB5-4F32-AE0D-6B82545C1CC6}"/>
              </a:ext>
            </a:extLst>
          </p:cNvPr>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Edit Master text styles</a:t>
            </a:r>
          </a:p>
        </p:txBody>
      </p:sp>
      <p:sp>
        <p:nvSpPr>
          <p:cNvPr id="5" name="Date Placeholder 4">
            <a:extLst>
              <a:ext uri="{FF2B5EF4-FFF2-40B4-BE49-F238E27FC236}">
                <a16:creationId xmlns:a16="http://schemas.microsoft.com/office/drawing/2014/main" id="{A42A0939-2528-4382-A389-6168669B8161}"/>
              </a:ext>
            </a:extLst>
          </p:cNvPr>
          <p:cNvSpPr>
            <a:spLocks noGrp="1"/>
          </p:cNvSpPr>
          <p:nvPr>
            <p:ph type="dt" sz="half" idx="10"/>
          </p:nvPr>
        </p:nvSpPr>
        <p:spPr/>
        <p:txBody>
          <a:bodyPr/>
          <a:lstStyle/>
          <a:p>
            <a:fld id="{B8511CBA-21E7-4C7E-9EEC-B7CB974F9564}" type="datetimeFigureOut">
              <a:rPr lang="en-US" smtClean="0"/>
              <a:t>1/14/2019</a:t>
            </a:fld>
            <a:endParaRPr lang="en-US"/>
          </a:p>
        </p:txBody>
      </p:sp>
      <p:sp>
        <p:nvSpPr>
          <p:cNvPr id="6" name="Footer Placeholder 5">
            <a:extLst>
              <a:ext uri="{FF2B5EF4-FFF2-40B4-BE49-F238E27FC236}">
                <a16:creationId xmlns:a16="http://schemas.microsoft.com/office/drawing/2014/main" id="{929FC823-8F95-4E5A-926B-BC29AFAB83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9A1F5-D92A-4D31-9B30-155E413C43E3}"/>
              </a:ext>
            </a:extLst>
          </p:cNvPr>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2372038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FD2F5-5ACB-4796-8CFE-76707D2A67C6}"/>
              </a:ext>
            </a:extLst>
          </p:cNvPr>
          <p:cNvSpPr>
            <a:spLocks noGrp="1"/>
          </p:cNvSpPr>
          <p:nvPr>
            <p:ph type="title"/>
          </p:nvPr>
        </p:nvSpPr>
        <p:spPr>
          <a:xfrm>
            <a:off x="535365" y="670560"/>
            <a:ext cx="2506801" cy="2346960"/>
          </a:xfrm>
        </p:spPr>
        <p:txBody>
          <a:bodyPr anchor="b"/>
          <a:lstStyle>
            <a:lvl1pPr>
              <a:defRPr sz="4693"/>
            </a:lvl1pPr>
          </a:lstStyle>
          <a:p>
            <a:r>
              <a:rPr lang="en-US"/>
              <a:t>Click to edit Master title style</a:t>
            </a:r>
          </a:p>
        </p:txBody>
      </p:sp>
      <p:sp>
        <p:nvSpPr>
          <p:cNvPr id="3" name="Picture Placeholder 2">
            <a:extLst>
              <a:ext uri="{FF2B5EF4-FFF2-40B4-BE49-F238E27FC236}">
                <a16:creationId xmlns:a16="http://schemas.microsoft.com/office/drawing/2014/main" id="{A7A95C25-5031-4A1F-9A6E-ADF60972F2A4}"/>
              </a:ext>
            </a:extLst>
          </p:cNvPr>
          <p:cNvSpPr>
            <a:spLocks noGrp="1"/>
          </p:cNvSpPr>
          <p:nvPr>
            <p:ph type="pic" idx="1"/>
          </p:nvPr>
        </p:nvSpPr>
        <p:spPr>
          <a:xfrm>
            <a:off x="3304282" y="1448226"/>
            <a:ext cx="3934778" cy="7147983"/>
          </a:xfrm>
        </p:spPr>
        <p:txBody>
          <a:bodyPr/>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endParaRPr lang="en-US"/>
          </a:p>
        </p:txBody>
      </p:sp>
      <p:sp>
        <p:nvSpPr>
          <p:cNvPr id="4" name="Text Placeholder 3">
            <a:extLst>
              <a:ext uri="{FF2B5EF4-FFF2-40B4-BE49-F238E27FC236}">
                <a16:creationId xmlns:a16="http://schemas.microsoft.com/office/drawing/2014/main" id="{FE034A57-A630-486F-9637-EE2B10D63A7C}"/>
              </a:ext>
            </a:extLst>
          </p:cNvPr>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Edit Master text styles</a:t>
            </a:r>
          </a:p>
        </p:txBody>
      </p:sp>
      <p:sp>
        <p:nvSpPr>
          <p:cNvPr id="5" name="Date Placeholder 4">
            <a:extLst>
              <a:ext uri="{FF2B5EF4-FFF2-40B4-BE49-F238E27FC236}">
                <a16:creationId xmlns:a16="http://schemas.microsoft.com/office/drawing/2014/main" id="{8C9F237E-49B6-4947-B146-90D8F6E1B06F}"/>
              </a:ext>
            </a:extLst>
          </p:cNvPr>
          <p:cNvSpPr>
            <a:spLocks noGrp="1"/>
          </p:cNvSpPr>
          <p:nvPr>
            <p:ph type="dt" sz="half" idx="10"/>
          </p:nvPr>
        </p:nvSpPr>
        <p:spPr/>
        <p:txBody>
          <a:bodyPr/>
          <a:lstStyle/>
          <a:p>
            <a:fld id="{B8511CBA-21E7-4C7E-9EEC-B7CB974F9564}" type="datetimeFigureOut">
              <a:rPr lang="en-US" smtClean="0"/>
              <a:t>1/14/2019</a:t>
            </a:fld>
            <a:endParaRPr lang="en-US"/>
          </a:p>
        </p:txBody>
      </p:sp>
      <p:sp>
        <p:nvSpPr>
          <p:cNvPr id="6" name="Footer Placeholder 5">
            <a:extLst>
              <a:ext uri="{FF2B5EF4-FFF2-40B4-BE49-F238E27FC236}">
                <a16:creationId xmlns:a16="http://schemas.microsoft.com/office/drawing/2014/main" id="{610B6C5D-700A-4B35-B24D-A821228C0A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FAD3A4-F34C-4100-AF94-777543FBA3F6}"/>
              </a:ext>
            </a:extLst>
          </p:cNvPr>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376121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7B931B-0BAD-4A54-B7EC-65E84A408798}"/>
              </a:ext>
            </a:extLst>
          </p:cNvPr>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753D57-B2D1-4677-877B-860463CD2E72}"/>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AE390A-1870-493D-8BFE-FE7498BDCB2B}"/>
              </a:ext>
            </a:extLst>
          </p:cNvPr>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B8511CBA-21E7-4C7E-9EEC-B7CB974F9564}" type="datetimeFigureOut">
              <a:rPr lang="en-US" smtClean="0"/>
              <a:t>1/14/2019</a:t>
            </a:fld>
            <a:endParaRPr lang="en-US"/>
          </a:p>
        </p:txBody>
      </p:sp>
      <p:sp>
        <p:nvSpPr>
          <p:cNvPr id="5" name="Footer Placeholder 4">
            <a:extLst>
              <a:ext uri="{FF2B5EF4-FFF2-40B4-BE49-F238E27FC236}">
                <a16:creationId xmlns:a16="http://schemas.microsoft.com/office/drawing/2014/main" id="{5D5D38BC-7D6A-4EFD-AFD1-700B14133E2F}"/>
              </a:ext>
            </a:extLst>
          </p:cNvPr>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C5E941-3A9F-45A3-806A-19B2137136D7}"/>
              </a:ext>
            </a:extLst>
          </p:cNvPr>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5BABB11F-93C4-40B8-97DE-013A6EB96A76}" type="slidenum">
              <a:rPr lang="en-US" smtClean="0"/>
              <a:t>‹#›</a:t>
            </a:fld>
            <a:endParaRPr lang="en-US"/>
          </a:p>
        </p:txBody>
      </p:sp>
    </p:spTree>
    <p:extLst>
      <p:ext uri="{BB962C8B-B14F-4D97-AF65-F5344CB8AC3E}">
        <p14:creationId xmlns:p14="http://schemas.microsoft.com/office/powerpoint/2010/main" val="1387438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15000" r="-15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061437C-8206-4AE9-B0C4-290EDEC4AFCC}"/>
              </a:ext>
            </a:extLst>
          </p:cNvPr>
          <p:cNvSpPr>
            <a:spLocks noGrp="1"/>
          </p:cNvSpPr>
          <p:nvPr>
            <p:ph type="subTitle" idx="1"/>
          </p:nvPr>
        </p:nvSpPr>
        <p:spPr>
          <a:xfrm>
            <a:off x="165879" y="6408005"/>
            <a:ext cx="7425015" cy="2428451"/>
          </a:xfrm>
        </p:spPr>
        <p:txBody>
          <a:bodyPr>
            <a:normAutofit/>
          </a:bodyPr>
          <a:lstStyle/>
          <a:p>
            <a:pPr>
              <a:lnSpc>
                <a:spcPct val="120000"/>
              </a:lnSpc>
            </a:pPr>
            <a:r>
              <a:rPr lang="en-US" sz="1600" dirty="0">
                <a:solidFill>
                  <a:schemeClr val="bg1"/>
                </a:solidFill>
                <a:effectLst>
                  <a:outerShdw blurRad="38100" dist="38100" dir="2700000" algn="tl">
                    <a:srgbClr val="000000">
                      <a:alpha val="43137"/>
                    </a:srgbClr>
                  </a:outerShdw>
                </a:effectLst>
              </a:rPr>
              <a:t>Jericho is a 315 acre ACE Basin farm surrounded by historic plantations. It has large classic Lowcountry home surrounded by mature live oaks, ample closed and open storage facilities, fish pond, dove fields, hardwood and pine timber, and well over 150 acres of fields. Most of the fields are surrounded by mature hardwood hedgerows, giving the farm its justifiably natural, seasoned feel. It is well-located amongst waterfowl and has the right soil and open-ground layout for duck impoundments. Jericho is loaded with wild turkey, deer, and doves and could also make a suitable small quail preserve. Jericho has no conservation easement in place.</a:t>
            </a:r>
          </a:p>
        </p:txBody>
      </p:sp>
      <p:pic>
        <p:nvPicPr>
          <p:cNvPr id="5" name="Picture 4" descr="A large body of water&#10;&#10;Description generated with high confidence">
            <a:extLst>
              <a:ext uri="{FF2B5EF4-FFF2-40B4-BE49-F238E27FC236}">
                <a16:creationId xmlns:a16="http://schemas.microsoft.com/office/drawing/2014/main" id="{E1C03827-4C2C-4B95-AB35-684183E6E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772400" cy="1578769"/>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E68AEF4B-D3B3-4BC7-ACD2-05D55173BA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10" y="166192"/>
            <a:ext cx="1808480" cy="1246385"/>
          </a:xfrm>
          <a:prstGeom prst="rect">
            <a:avLst/>
          </a:prstGeom>
        </p:spPr>
      </p:pic>
      <p:sp>
        <p:nvSpPr>
          <p:cNvPr id="8" name="Rectangle 7">
            <a:extLst>
              <a:ext uri="{FF2B5EF4-FFF2-40B4-BE49-F238E27FC236}">
                <a16:creationId xmlns:a16="http://schemas.microsoft.com/office/drawing/2014/main" id="{A952C894-7BFF-4E06-9FCD-8A262962B39F}"/>
              </a:ext>
            </a:extLst>
          </p:cNvPr>
          <p:cNvSpPr/>
          <p:nvPr/>
        </p:nvSpPr>
        <p:spPr>
          <a:xfrm>
            <a:off x="4429760" y="343108"/>
            <a:ext cx="3275330" cy="892552"/>
          </a:xfrm>
          <a:prstGeom prst="rect">
            <a:avLst/>
          </a:prstGeom>
        </p:spPr>
        <p:txBody>
          <a:bodyPr wrap="square">
            <a:spAutoFit/>
          </a:bodyPr>
          <a:lstStyle/>
          <a:p>
            <a:pPr algn="r"/>
            <a:r>
              <a:rPr lang="en-US" dirty="0">
                <a:solidFill>
                  <a:schemeClr val="bg1"/>
                </a:solidFill>
                <a:latin typeface="Copperplate Gothic Bold" panose="020E0705020206020404" pitchFamily="34" charset="0"/>
              </a:rPr>
              <a:t>DOUGLAS CUTTING</a:t>
            </a:r>
          </a:p>
          <a:p>
            <a:pPr algn="r"/>
            <a:r>
              <a:rPr lang="en-US" sz="1600" dirty="0">
                <a:solidFill>
                  <a:schemeClr val="bg1"/>
                </a:solidFill>
                <a:latin typeface="Copperplate Gothic Light" panose="020E0507020206020404" pitchFamily="34" charset="0"/>
              </a:rPr>
              <a:t>(843) 534-3911</a:t>
            </a:r>
          </a:p>
          <a:p>
            <a:pPr algn="r"/>
            <a:r>
              <a:rPr lang="en-US" sz="1600" dirty="0">
                <a:solidFill>
                  <a:schemeClr val="bg1"/>
                </a:solidFill>
                <a:latin typeface="Copperplate Gothic Light" panose="020E0507020206020404" pitchFamily="34" charset="0"/>
              </a:rPr>
              <a:t>dcutting2@gmail.com</a:t>
            </a:r>
          </a:p>
        </p:txBody>
      </p:sp>
      <p:pic>
        <p:nvPicPr>
          <p:cNvPr id="10" name="Picture 9">
            <a:extLst>
              <a:ext uri="{FF2B5EF4-FFF2-40B4-BE49-F238E27FC236}">
                <a16:creationId xmlns:a16="http://schemas.microsoft.com/office/drawing/2014/main" id="{07B5EB71-7610-4B91-8205-3541C897B1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1989" y="1720090"/>
            <a:ext cx="5268422" cy="3512721"/>
          </a:xfrm>
          <a:prstGeom prst="rect">
            <a:avLst/>
          </a:prstGeom>
          <a:effectLst>
            <a:outerShdw blurRad="63500" sx="102000" sy="102000" algn="ctr" rotWithShape="0">
              <a:prstClr val="black">
                <a:alpha val="40000"/>
              </a:prstClr>
            </a:outerShdw>
          </a:effectLst>
        </p:spPr>
      </p:pic>
      <p:sp>
        <p:nvSpPr>
          <p:cNvPr id="11" name="Rectangle 10">
            <a:extLst>
              <a:ext uri="{FF2B5EF4-FFF2-40B4-BE49-F238E27FC236}">
                <a16:creationId xmlns:a16="http://schemas.microsoft.com/office/drawing/2014/main" id="{01426D87-521C-47A7-B993-5F6F52F02CA6}"/>
              </a:ext>
            </a:extLst>
          </p:cNvPr>
          <p:cNvSpPr/>
          <p:nvPr/>
        </p:nvSpPr>
        <p:spPr>
          <a:xfrm>
            <a:off x="1234440" y="5374132"/>
            <a:ext cx="5303520" cy="892552"/>
          </a:xfrm>
          <a:prstGeom prst="rect">
            <a:avLst/>
          </a:prstGeom>
        </p:spPr>
        <p:txBody>
          <a:bodyPr wrap="square">
            <a:spAutoFit/>
          </a:bodyPr>
          <a:lstStyle/>
          <a:p>
            <a:pPr algn="ctr"/>
            <a:r>
              <a:rPr lang="en-US" sz="2000" b="1" dirty="0">
                <a:solidFill>
                  <a:schemeClr val="bg1"/>
                </a:solidFill>
                <a:effectLst>
                  <a:outerShdw blurRad="38100" dist="38100" dir="2700000" algn="tl">
                    <a:srgbClr val="000000">
                      <a:alpha val="43137"/>
                    </a:srgbClr>
                  </a:outerShdw>
                </a:effectLst>
                <a:latin typeface="Copperplate Gothic Light" panose="020E0507020206020404" pitchFamily="34" charset="0"/>
              </a:rPr>
              <a:t>Jericho Plantation</a:t>
            </a:r>
          </a:p>
          <a:p>
            <a:pPr algn="ctr"/>
            <a:r>
              <a:rPr lang="en-US" sz="1600" dirty="0">
                <a:solidFill>
                  <a:schemeClr val="bg1"/>
                </a:solidFill>
                <a:effectLst>
                  <a:outerShdw blurRad="38100" dist="38100" dir="2700000" algn="tl">
                    <a:srgbClr val="000000">
                      <a:alpha val="43137"/>
                    </a:srgbClr>
                  </a:outerShdw>
                </a:effectLst>
                <a:latin typeface="Copperplate Gothic Light" panose="020E0507020206020404" pitchFamily="34" charset="0"/>
              </a:rPr>
              <a:t>193 Cotton Hall Road ~ Yemassee, SC 29945</a:t>
            </a:r>
          </a:p>
          <a:p>
            <a:pPr algn="ctr"/>
            <a:r>
              <a:rPr lang="en-US" sz="1600" dirty="0">
                <a:solidFill>
                  <a:schemeClr val="bg1"/>
                </a:solidFill>
                <a:effectLst>
                  <a:outerShdw blurRad="38100" dist="38100" dir="2700000" algn="tl">
                    <a:srgbClr val="000000">
                      <a:alpha val="43137"/>
                    </a:srgbClr>
                  </a:outerShdw>
                </a:effectLst>
                <a:latin typeface="Copperplate Gothic Light" panose="020E0507020206020404" pitchFamily="34" charset="0"/>
              </a:rPr>
              <a:t>MLS# 18033118 ~ $2,700,000</a:t>
            </a:r>
            <a:endParaRPr lang="en-US" sz="1600" dirty="0">
              <a:effectLst>
                <a:outerShdw blurRad="38100" dist="38100" dir="2700000" algn="tl">
                  <a:srgbClr val="000000">
                    <a:alpha val="43137"/>
                  </a:srgbClr>
                </a:outerShdw>
              </a:effectLst>
            </a:endParaRPr>
          </a:p>
        </p:txBody>
      </p:sp>
      <p:pic>
        <p:nvPicPr>
          <p:cNvPr id="13" name="Picture 12">
            <a:extLst>
              <a:ext uri="{FF2B5EF4-FFF2-40B4-BE49-F238E27FC236}">
                <a16:creationId xmlns:a16="http://schemas.microsoft.com/office/drawing/2014/main" id="{4C646484-6C8C-42A6-9633-3F99682C07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36084" y="8977776"/>
            <a:ext cx="914400" cy="914400"/>
          </a:xfrm>
          <a:prstGeom prst="rect">
            <a:avLst/>
          </a:prstGeom>
        </p:spPr>
      </p:pic>
      <p:pic>
        <p:nvPicPr>
          <p:cNvPr id="15" name="Picture 14">
            <a:extLst>
              <a:ext uri="{FF2B5EF4-FFF2-40B4-BE49-F238E27FC236}">
                <a16:creationId xmlns:a16="http://schemas.microsoft.com/office/drawing/2014/main" id="{6B8B4473-8F2F-4907-9365-9C9BD144E5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1187" y="8977776"/>
            <a:ext cx="914400" cy="914400"/>
          </a:xfrm>
          <a:prstGeom prst="rect">
            <a:avLst/>
          </a:prstGeom>
        </p:spPr>
      </p:pic>
      <p:pic>
        <p:nvPicPr>
          <p:cNvPr id="17" name="Picture 16">
            <a:extLst>
              <a:ext uri="{FF2B5EF4-FFF2-40B4-BE49-F238E27FC236}">
                <a16:creationId xmlns:a16="http://schemas.microsoft.com/office/drawing/2014/main" id="{68418029-B4FE-42DE-88AA-C1068EA7607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76494" y="8977776"/>
            <a:ext cx="914400" cy="914400"/>
          </a:xfrm>
          <a:prstGeom prst="rect">
            <a:avLst/>
          </a:prstGeom>
        </p:spPr>
      </p:pic>
      <p:pic>
        <p:nvPicPr>
          <p:cNvPr id="19" name="Picture 18">
            <a:extLst>
              <a:ext uri="{FF2B5EF4-FFF2-40B4-BE49-F238E27FC236}">
                <a16:creationId xmlns:a16="http://schemas.microsoft.com/office/drawing/2014/main" id="{D8D34E19-61D3-4AB7-A192-568D9DB1768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06289" y="8977776"/>
            <a:ext cx="914400" cy="914400"/>
          </a:xfrm>
          <a:prstGeom prst="rect">
            <a:avLst/>
          </a:prstGeom>
        </p:spPr>
      </p:pic>
      <p:pic>
        <p:nvPicPr>
          <p:cNvPr id="21" name="Picture 20">
            <a:extLst>
              <a:ext uri="{FF2B5EF4-FFF2-40B4-BE49-F238E27FC236}">
                <a16:creationId xmlns:a16="http://schemas.microsoft.com/office/drawing/2014/main" id="{D6F5CF4F-2920-4A58-8D53-109B3B69E05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50981" y="8977776"/>
            <a:ext cx="914400" cy="914400"/>
          </a:xfrm>
          <a:prstGeom prst="rect">
            <a:avLst/>
          </a:prstGeom>
        </p:spPr>
      </p:pic>
      <p:pic>
        <p:nvPicPr>
          <p:cNvPr id="23" name="Picture 22">
            <a:extLst>
              <a:ext uri="{FF2B5EF4-FFF2-40B4-BE49-F238E27FC236}">
                <a16:creationId xmlns:a16="http://schemas.microsoft.com/office/drawing/2014/main" id="{699C1874-C74F-4027-82F7-2B899877DCA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5879" y="8977776"/>
            <a:ext cx="914400" cy="914400"/>
          </a:xfrm>
          <a:prstGeom prst="rect">
            <a:avLst/>
          </a:prstGeom>
        </p:spPr>
      </p:pic>
      <p:pic>
        <p:nvPicPr>
          <p:cNvPr id="25" name="Picture 24">
            <a:extLst>
              <a:ext uri="{FF2B5EF4-FFF2-40B4-BE49-F238E27FC236}">
                <a16:creationId xmlns:a16="http://schemas.microsoft.com/office/drawing/2014/main" id="{68565D26-1E65-4A36-8F43-3B0D25A2292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91391" y="8977776"/>
            <a:ext cx="914400" cy="914400"/>
          </a:xfrm>
          <a:prstGeom prst="rect">
            <a:avLst/>
          </a:prstGeom>
        </p:spPr>
      </p:pic>
    </p:spTree>
    <p:extLst>
      <p:ext uri="{BB962C8B-B14F-4D97-AF65-F5344CB8AC3E}">
        <p14:creationId xmlns:p14="http://schemas.microsoft.com/office/powerpoint/2010/main" val="305996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146</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Copperplate Gothic Bold</vt:lpstr>
      <vt:lpstr>Copperplate Gothic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8</cp:revision>
  <dcterms:created xsi:type="dcterms:W3CDTF">2018-07-10T20:03:41Z</dcterms:created>
  <dcterms:modified xsi:type="dcterms:W3CDTF">2019-01-14T16:49:23Z</dcterms:modified>
</cp:coreProperties>
</file>