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47" d="100"/>
          <a:sy n="47" d="100"/>
        </p:scale>
        <p:origin x="2244" y="4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B3188A-E5B9-4A68-B420-0DA0BFDF1E2E}"/>
              </a:ext>
            </a:extLst>
          </p:cNvPr>
          <p:cNvSpPr>
            <a:spLocks noGrp="1"/>
          </p:cNvSpPr>
          <p:nvPr>
            <p:ph type="ctrTitle"/>
          </p:nvPr>
        </p:nvSpPr>
        <p:spPr>
          <a:xfrm>
            <a:off x="971550" y="1646133"/>
            <a:ext cx="5829300" cy="3501813"/>
          </a:xfrm>
        </p:spPr>
        <p:txBody>
          <a:bodyPr anchor="b"/>
          <a:lstStyle>
            <a:lvl1pPr algn="ctr">
              <a:defRPr sz="8800"/>
            </a:lvl1pPr>
          </a:lstStyle>
          <a:p>
            <a:r>
              <a:rPr lang="en-US"/>
              <a:t>Click to edit Master title style</a:t>
            </a:r>
          </a:p>
        </p:txBody>
      </p:sp>
      <p:sp>
        <p:nvSpPr>
          <p:cNvPr id="3" name="Subtitle 2">
            <a:extLst>
              <a:ext uri="{FF2B5EF4-FFF2-40B4-BE49-F238E27FC236}">
                <a16:creationId xmlns:a16="http://schemas.microsoft.com/office/drawing/2014/main" id="{4A6772E6-4C82-4F48-B267-31DB6509F614}"/>
              </a:ext>
            </a:extLst>
          </p:cNvPr>
          <p:cNvSpPr>
            <a:spLocks noGrp="1"/>
          </p:cNvSpPr>
          <p:nvPr>
            <p:ph type="subTitle" idx="1"/>
          </p:nvPr>
        </p:nvSpPr>
        <p:spPr>
          <a:xfrm>
            <a:off x="971550" y="5282989"/>
            <a:ext cx="5829300" cy="2428451"/>
          </a:xfrm>
        </p:spPr>
        <p:txBody>
          <a:bodyPr/>
          <a:lstStyle>
            <a:lvl1pPr marL="0" indent="0" algn="ctr">
              <a:buNone/>
              <a:defRPr sz="3520"/>
            </a:lvl1pPr>
            <a:lvl2pPr marL="670575" indent="0" algn="ctr">
              <a:buNone/>
              <a:defRPr sz="2933"/>
            </a:lvl2pPr>
            <a:lvl3pPr marL="1341150" indent="0" algn="ctr">
              <a:buNone/>
              <a:defRPr sz="2640"/>
            </a:lvl3pPr>
            <a:lvl4pPr marL="2011726" indent="0" algn="ctr">
              <a:buNone/>
              <a:defRPr sz="2347"/>
            </a:lvl4pPr>
            <a:lvl5pPr marL="2682301" indent="0" algn="ctr">
              <a:buNone/>
              <a:defRPr sz="2347"/>
            </a:lvl5pPr>
            <a:lvl6pPr marL="3352876" indent="0" algn="ctr">
              <a:buNone/>
              <a:defRPr sz="2347"/>
            </a:lvl6pPr>
            <a:lvl7pPr marL="4023451" indent="0" algn="ctr">
              <a:buNone/>
              <a:defRPr sz="2347"/>
            </a:lvl7pPr>
            <a:lvl8pPr marL="4694027" indent="0" algn="ctr">
              <a:buNone/>
              <a:defRPr sz="2347"/>
            </a:lvl8pPr>
            <a:lvl9pPr marL="5364602" indent="0" algn="ctr">
              <a:buNone/>
              <a:defRPr sz="2347"/>
            </a:lvl9pPr>
          </a:lstStyle>
          <a:p>
            <a:r>
              <a:rPr lang="en-US"/>
              <a:t>Click to edit Master subtitle style</a:t>
            </a:r>
          </a:p>
        </p:txBody>
      </p:sp>
      <p:sp>
        <p:nvSpPr>
          <p:cNvPr id="4" name="Date Placeholder 3">
            <a:extLst>
              <a:ext uri="{FF2B5EF4-FFF2-40B4-BE49-F238E27FC236}">
                <a16:creationId xmlns:a16="http://schemas.microsoft.com/office/drawing/2014/main" id="{0DF6D4BE-4F7D-4A11-A8B1-4EB808215CF9}"/>
              </a:ext>
            </a:extLst>
          </p:cNvPr>
          <p:cNvSpPr>
            <a:spLocks noGrp="1"/>
          </p:cNvSpPr>
          <p:nvPr>
            <p:ph type="dt" sz="half" idx="10"/>
          </p:nvPr>
        </p:nvSpPr>
        <p:spPr/>
        <p:txBody>
          <a:bodyPr/>
          <a:lstStyle/>
          <a:p>
            <a:fld id="{B8511CBA-21E7-4C7E-9EEC-B7CB974F9564}" type="datetimeFigureOut">
              <a:rPr lang="en-US" smtClean="0"/>
              <a:t>9/25/2019</a:t>
            </a:fld>
            <a:endParaRPr lang="en-US"/>
          </a:p>
        </p:txBody>
      </p:sp>
      <p:sp>
        <p:nvSpPr>
          <p:cNvPr id="5" name="Footer Placeholder 4">
            <a:extLst>
              <a:ext uri="{FF2B5EF4-FFF2-40B4-BE49-F238E27FC236}">
                <a16:creationId xmlns:a16="http://schemas.microsoft.com/office/drawing/2014/main" id="{9FA6AADB-988F-4088-8798-5EE2C2AAC59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676BF35-3434-49E3-959A-4F8C100FECB3}"/>
              </a:ext>
            </a:extLst>
          </p:cNvPr>
          <p:cNvSpPr>
            <a:spLocks noGrp="1"/>
          </p:cNvSpPr>
          <p:nvPr>
            <p:ph type="sldNum" sz="quarter" idx="12"/>
          </p:nvPr>
        </p:nvSpPr>
        <p:spPr/>
        <p:txBody>
          <a:bodyPr/>
          <a:lstStyle/>
          <a:p>
            <a:fld id="{5BABB11F-93C4-40B8-97DE-013A6EB96A76}" type="slidenum">
              <a:rPr lang="en-US" smtClean="0"/>
              <a:t>‹#›</a:t>
            </a:fld>
            <a:endParaRPr lang="en-US"/>
          </a:p>
        </p:txBody>
      </p:sp>
    </p:spTree>
    <p:extLst>
      <p:ext uri="{BB962C8B-B14F-4D97-AF65-F5344CB8AC3E}">
        <p14:creationId xmlns:p14="http://schemas.microsoft.com/office/powerpoint/2010/main" val="14491449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021D65-214D-4EC2-B2C3-A0CF131EDF46}"/>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5E10BBD9-6C0A-435D-A58D-C26AA6564B4B}"/>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0998FEB-CF4F-4D13-8757-98794DA06565}"/>
              </a:ext>
            </a:extLst>
          </p:cNvPr>
          <p:cNvSpPr>
            <a:spLocks noGrp="1"/>
          </p:cNvSpPr>
          <p:nvPr>
            <p:ph type="dt" sz="half" idx="10"/>
          </p:nvPr>
        </p:nvSpPr>
        <p:spPr/>
        <p:txBody>
          <a:bodyPr/>
          <a:lstStyle/>
          <a:p>
            <a:fld id="{B8511CBA-21E7-4C7E-9EEC-B7CB974F9564}" type="datetimeFigureOut">
              <a:rPr lang="en-US" smtClean="0"/>
              <a:t>9/25/2019</a:t>
            </a:fld>
            <a:endParaRPr lang="en-US"/>
          </a:p>
        </p:txBody>
      </p:sp>
      <p:sp>
        <p:nvSpPr>
          <p:cNvPr id="5" name="Footer Placeholder 4">
            <a:extLst>
              <a:ext uri="{FF2B5EF4-FFF2-40B4-BE49-F238E27FC236}">
                <a16:creationId xmlns:a16="http://schemas.microsoft.com/office/drawing/2014/main" id="{459E8274-CDB0-402E-BCCC-B3D365B72F6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0C1D398-B414-474A-96E2-DA0295C584B6}"/>
              </a:ext>
            </a:extLst>
          </p:cNvPr>
          <p:cNvSpPr>
            <a:spLocks noGrp="1"/>
          </p:cNvSpPr>
          <p:nvPr>
            <p:ph type="sldNum" sz="quarter" idx="12"/>
          </p:nvPr>
        </p:nvSpPr>
        <p:spPr/>
        <p:txBody>
          <a:bodyPr/>
          <a:lstStyle/>
          <a:p>
            <a:fld id="{5BABB11F-93C4-40B8-97DE-013A6EB96A76}" type="slidenum">
              <a:rPr lang="en-US" smtClean="0"/>
              <a:t>‹#›</a:t>
            </a:fld>
            <a:endParaRPr lang="en-US"/>
          </a:p>
        </p:txBody>
      </p:sp>
    </p:spTree>
    <p:extLst>
      <p:ext uri="{BB962C8B-B14F-4D97-AF65-F5344CB8AC3E}">
        <p14:creationId xmlns:p14="http://schemas.microsoft.com/office/powerpoint/2010/main" val="329159438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1F715CD-18A4-4F1E-A9B3-14F7DD152814}"/>
              </a:ext>
            </a:extLst>
          </p:cNvPr>
          <p:cNvSpPr>
            <a:spLocks noGrp="1"/>
          </p:cNvSpPr>
          <p:nvPr>
            <p:ph type="title" orient="vert"/>
          </p:nvPr>
        </p:nvSpPr>
        <p:spPr>
          <a:xfrm>
            <a:off x="5562124" y="535517"/>
            <a:ext cx="1675924" cy="8524029"/>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905D91A6-AA96-4316-950E-7A02B6A82916}"/>
              </a:ext>
            </a:extLst>
          </p:cNvPr>
          <p:cNvSpPr>
            <a:spLocks noGrp="1"/>
          </p:cNvSpPr>
          <p:nvPr>
            <p:ph type="body" orient="vert" idx="1"/>
          </p:nvPr>
        </p:nvSpPr>
        <p:spPr>
          <a:xfrm>
            <a:off x="534353" y="535517"/>
            <a:ext cx="4930616" cy="8524029"/>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6330C30-F4F9-4154-8071-EB77A4317CFA}"/>
              </a:ext>
            </a:extLst>
          </p:cNvPr>
          <p:cNvSpPr>
            <a:spLocks noGrp="1"/>
          </p:cNvSpPr>
          <p:nvPr>
            <p:ph type="dt" sz="half" idx="10"/>
          </p:nvPr>
        </p:nvSpPr>
        <p:spPr/>
        <p:txBody>
          <a:bodyPr/>
          <a:lstStyle/>
          <a:p>
            <a:fld id="{B8511CBA-21E7-4C7E-9EEC-B7CB974F9564}" type="datetimeFigureOut">
              <a:rPr lang="en-US" smtClean="0"/>
              <a:t>9/25/2019</a:t>
            </a:fld>
            <a:endParaRPr lang="en-US"/>
          </a:p>
        </p:txBody>
      </p:sp>
      <p:sp>
        <p:nvSpPr>
          <p:cNvPr id="5" name="Footer Placeholder 4">
            <a:extLst>
              <a:ext uri="{FF2B5EF4-FFF2-40B4-BE49-F238E27FC236}">
                <a16:creationId xmlns:a16="http://schemas.microsoft.com/office/drawing/2014/main" id="{5E400E43-8899-4E44-B2C5-8AA4B9420DE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6000F14-9033-410C-B090-E1DD2D211AC8}"/>
              </a:ext>
            </a:extLst>
          </p:cNvPr>
          <p:cNvSpPr>
            <a:spLocks noGrp="1"/>
          </p:cNvSpPr>
          <p:nvPr>
            <p:ph type="sldNum" sz="quarter" idx="12"/>
          </p:nvPr>
        </p:nvSpPr>
        <p:spPr/>
        <p:txBody>
          <a:bodyPr/>
          <a:lstStyle/>
          <a:p>
            <a:fld id="{5BABB11F-93C4-40B8-97DE-013A6EB96A76}" type="slidenum">
              <a:rPr lang="en-US" smtClean="0"/>
              <a:t>‹#›</a:t>
            </a:fld>
            <a:endParaRPr lang="en-US"/>
          </a:p>
        </p:txBody>
      </p:sp>
    </p:spTree>
    <p:extLst>
      <p:ext uri="{BB962C8B-B14F-4D97-AF65-F5344CB8AC3E}">
        <p14:creationId xmlns:p14="http://schemas.microsoft.com/office/powerpoint/2010/main" val="92121175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80062D-FCD1-45BB-9362-9E8886D4A6B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339C509-2A46-4664-AE3B-4204D2FC8EEB}"/>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82C40AB-A536-47DB-8B9E-214CDC6582EE}"/>
              </a:ext>
            </a:extLst>
          </p:cNvPr>
          <p:cNvSpPr>
            <a:spLocks noGrp="1"/>
          </p:cNvSpPr>
          <p:nvPr>
            <p:ph type="dt" sz="half" idx="10"/>
          </p:nvPr>
        </p:nvSpPr>
        <p:spPr/>
        <p:txBody>
          <a:bodyPr/>
          <a:lstStyle/>
          <a:p>
            <a:fld id="{B8511CBA-21E7-4C7E-9EEC-B7CB974F9564}" type="datetimeFigureOut">
              <a:rPr lang="en-US" smtClean="0"/>
              <a:t>9/25/2019</a:t>
            </a:fld>
            <a:endParaRPr lang="en-US"/>
          </a:p>
        </p:txBody>
      </p:sp>
      <p:sp>
        <p:nvSpPr>
          <p:cNvPr id="5" name="Footer Placeholder 4">
            <a:extLst>
              <a:ext uri="{FF2B5EF4-FFF2-40B4-BE49-F238E27FC236}">
                <a16:creationId xmlns:a16="http://schemas.microsoft.com/office/drawing/2014/main" id="{3D2C7243-493A-4B8D-9C82-A710CB76A43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7AD8084-64A6-4273-AB56-AB965BAD69A6}"/>
              </a:ext>
            </a:extLst>
          </p:cNvPr>
          <p:cNvSpPr>
            <a:spLocks noGrp="1"/>
          </p:cNvSpPr>
          <p:nvPr>
            <p:ph type="sldNum" sz="quarter" idx="12"/>
          </p:nvPr>
        </p:nvSpPr>
        <p:spPr/>
        <p:txBody>
          <a:bodyPr/>
          <a:lstStyle/>
          <a:p>
            <a:fld id="{5BABB11F-93C4-40B8-97DE-013A6EB96A76}" type="slidenum">
              <a:rPr lang="en-US" smtClean="0"/>
              <a:t>‹#›</a:t>
            </a:fld>
            <a:endParaRPr lang="en-US"/>
          </a:p>
        </p:txBody>
      </p:sp>
    </p:spTree>
    <p:extLst>
      <p:ext uri="{BB962C8B-B14F-4D97-AF65-F5344CB8AC3E}">
        <p14:creationId xmlns:p14="http://schemas.microsoft.com/office/powerpoint/2010/main" val="12171342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56E9DC-9FAA-4F71-83E5-D2661D587590}"/>
              </a:ext>
            </a:extLst>
          </p:cNvPr>
          <p:cNvSpPr>
            <a:spLocks noGrp="1"/>
          </p:cNvSpPr>
          <p:nvPr>
            <p:ph type="title"/>
          </p:nvPr>
        </p:nvSpPr>
        <p:spPr>
          <a:xfrm>
            <a:off x="530305" y="2507618"/>
            <a:ext cx="6703695" cy="4184014"/>
          </a:xfrm>
        </p:spPr>
        <p:txBody>
          <a:bodyPr anchor="b"/>
          <a:lstStyle>
            <a:lvl1pPr>
              <a:defRPr sz="8800"/>
            </a:lvl1pPr>
          </a:lstStyle>
          <a:p>
            <a:r>
              <a:rPr lang="en-US"/>
              <a:t>Click to edit Master title style</a:t>
            </a:r>
          </a:p>
        </p:txBody>
      </p:sp>
      <p:sp>
        <p:nvSpPr>
          <p:cNvPr id="3" name="Text Placeholder 2">
            <a:extLst>
              <a:ext uri="{FF2B5EF4-FFF2-40B4-BE49-F238E27FC236}">
                <a16:creationId xmlns:a16="http://schemas.microsoft.com/office/drawing/2014/main" id="{433C604F-E6DC-4BD9-8121-AB28CCD28D17}"/>
              </a:ext>
            </a:extLst>
          </p:cNvPr>
          <p:cNvSpPr>
            <a:spLocks noGrp="1"/>
          </p:cNvSpPr>
          <p:nvPr>
            <p:ph type="body" idx="1"/>
          </p:nvPr>
        </p:nvSpPr>
        <p:spPr>
          <a:xfrm>
            <a:off x="530305" y="6731215"/>
            <a:ext cx="6703695" cy="2200274"/>
          </a:xfrm>
        </p:spPr>
        <p:txBody>
          <a:bodyPr/>
          <a:lstStyle>
            <a:lvl1pPr marL="0" indent="0">
              <a:buNone/>
              <a:defRPr sz="3520">
                <a:solidFill>
                  <a:schemeClr val="tx1">
                    <a:tint val="75000"/>
                  </a:schemeClr>
                </a:solidFill>
              </a:defRPr>
            </a:lvl1pPr>
            <a:lvl2pPr marL="670575" indent="0">
              <a:buNone/>
              <a:defRPr sz="2933">
                <a:solidFill>
                  <a:schemeClr val="tx1">
                    <a:tint val="75000"/>
                  </a:schemeClr>
                </a:solidFill>
              </a:defRPr>
            </a:lvl2pPr>
            <a:lvl3pPr marL="1341150" indent="0">
              <a:buNone/>
              <a:defRPr sz="2640">
                <a:solidFill>
                  <a:schemeClr val="tx1">
                    <a:tint val="75000"/>
                  </a:schemeClr>
                </a:solidFill>
              </a:defRPr>
            </a:lvl3pPr>
            <a:lvl4pPr marL="2011726" indent="0">
              <a:buNone/>
              <a:defRPr sz="2347">
                <a:solidFill>
                  <a:schemeClr val="tx1">
                    <a:tint val="75000"/>
                  </a:schemeClr>
                </a:solidFill>
              </a:defRPr>
            </a:lvl4pPr>
            <a:lvl5pPr marL="2682301" indent="0">
              <a:buNone/>
              <a:defRPr sz="2347">
                <a:solidFill>
                  <a:schemeClr val="tx1">
                    <a:tint val="75000"/>
                  </a:schemeClr>
                </a:solidFill>
              </a:defRPr>
            </a:lvl5pPr>
            <a:lvl6pPr marL="3352876" indent="0">
              <a:buNone/>
              <a:defRPr sz="2347">
                <a:solidFill>
                  <a:schemeClr val="tx1">
                    <a:tint val="75000"/>
                  </a:schemeClr>
                </a:solidFill>
              </a:defRPr>
            </a:lvl6pPr>
            <a:lvl7pPr marL="4023451" indent="0">
              <a:buNone/>
              <a:defRPr sz="2347">
                <a:solidFill>
                  <a:schemeClr val="tx1">
                    <a:tint val="75000"/>
                  </a:schemeClr>
                </a:solidFill>
              </a:defRPr>
            </a:lvl7pPr>
            <a:lvl8pPr marL="4694027" indent="0">
              <a:buNone/>
              <a:defRPr sz="2347">
                <a:solidFill>
                  <a:schemeClr val="tx1">
                    <a:tint val="75000"/>
                  </a:schemeClr>
                </a:solidFill>
              </a:defRPr>
            </a:lvl8pPr>
            <a:lvl9pPr marL="5364602" indent="0">
              <a:buNone/>
              <a:defRPr sz="2347">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74E6C18E-1F88-46A6-B497-1A3328F7182E}"/>
              </a:ext>
            </a:extLst>
          </p:cNvPr>
          <p:cNvSpPr>
            <a:spLocks noGrp="1"/>
          </p:cNvSpPr>
          <p:nvPr>
            <p:ph type="dt" sz="half" idx="10"/>
          </p:nvPr>
        </p:nvSpPr>
        <p:spPr/>
        <p:txBody>
          <a:bodyPr/>
          <a:lstStyle/>
          <a:p>
            <a:fld id="{B8511CBA-21E7-4C7E-9EEC-B7CB974F9564}" type="datetimeFigureOut">
              <a:rPr lang="en-US" smtClean="0"/>
              <a:t>9/25/2019</a:t>
            </a:fld>
            <a:endParaRPr lang="en-US"/>
          </a:p>
        </p:txBody>
      </p:sp>
      <p:sp>
        <p:nvSpPr>
          <p:cNvPr id="5" name="Footer Placeholder 4">
            <a:extLst>
              <a:ext uri="{FF2B5EF4-FFF2-40B4-BE49-F238E27FC236}">
                <a16:creationId xmlns:a16="http://schemas.microsoft.com/office/drawing/2014/main" id="{ED24DDCB-2DD7-4EFD-B960-A3EBB0D6F2F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6CCCA8C-5CE3-4C27-8A74-B26575818DE9}"/>
              </a:ext>
            </a:extLst>
          </p:cNvPr>
          <p:cNvSpPr>
            <a:spLocks noGrp="1"/>
          </p:cNvSpPr>
          <p:nvPr>
            <p:ph type="sldNum" sz="quarter" idx="12"/>
          </p:nvPr>
        </p:nvSpPr>
        <p:spPr/>
        <p:txBody>
          <a:bodyPr/>
          <a:lstStyle/>
          <a:p>
            <a:fld id="{5BABB11F-93C4-40B8-97DE-013A6EB96A76}" type="slidenum">
              <a:rPr lang="en-US" smtClean="0"/>
              <a:t>‹#›</a:t>
            </a:fld>
            <a:endParaRPr lang="en-US"/>
          </a:p>
        </p:txBody>
      </p:sp>
    </p:spTree>
    <p:extLst>
      <p:ext uri="{BB962C8B-B14F-4D97-AF65-F5344CB8AC3E}">
        <p14:creationId xmlns:p14="http://schemas.microsoft.com/office/powerpoint/2010/main" val="15879548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E295C7-6D96-4BA2-8A2E-56A48F9906C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A2F1642-1190-4F97-B29F-F6D8E2186027}"/>
              </a:ext>
            </a:extLst>
          </p:cNvPr>
          <p:cNvSpPr>
            <a:spLocks noGrp="1"/>
          </p:cNvSpPr>
          <p:nvPr>
            <p:ph sz="half" idx="1"/>
          </p:nvPr>
        </p:nvSpPr>
        <p:spPr>
          <a:xfrm>
            <a:off x="534353" y="2677584"/>
            <a:ext cx="3303270" cy="63819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06CF938F-6D41-49E1-9948-48AE881F66CF}"/>
              </a:ext>
            </a:extLst>
          </p:cNvPr>
          <p:cNvSpPr>
            <a:spLocks noGrp="1"/>
          </p:cNvSpPr>
          <p:nvPr>
            <p:ph sz="half" idx="2"/>
          </p:nvPr>
        </p:nvSpPr>
        <p:spPr>
          <a:xfrm>
            <a:off x="3934778" y="2677584"/>
            <a:ext cx="3303270" cy="63819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4BA475C8-D553-4569-A50A-68F9E5DBD186}"/>
              </a:ext>
            </a:extLst>
          </p:cNvPr>
          <p:cNvSpPr>
            <a:spLocks noGrp="1"/>
          </p:cNvSpPr>
          <p:nvPr>
            <p:ph type="dt" sz="half" idx="10"/>
          </p:nvPr>
        </p:nvSpPr>
        <p:spPr/>
        <p:txBody>
          <a:bodyPr/>
          <a:lstStyle/>
          <a:p>
            <a:fld id="{B8511CBA-21E7-4C7E-9EEC-B7CB974F9564}" type="datetimeFigureOut">
              <a:rPr lang="en-US" smtClean="0"/>
              <a:t>9/25/2019</a:t>
            </a:fld>
            <a:endParaRPr lang="en-US"/>
          </a:p>
        </p:txBody>
      </p:sp>
      <p:sp>
        <p:nvSpPr>
          <p:cNvPr id="6" name="Footer Placeholder 5">
            <a:extLst>
              <a:ext uri="{FF2B5EF4-FFF2-40B4-BE49-F238E27FC236}">
                <a16:creationId xmlns:a16="http://schemas.microsoft.com/office/drawing/2014/main" id="{8D0BF3AB-DB3E-4F1D-8862-B9012129D3F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6C2064D-3287-478F-A91C-784EC495E36F}"/>
              </a:ext>
            </a:extLst>
          </p:cNvPr>
          <p:cNvSpPr>
            <a:spLocks noGrp="1"/>
          </p:cNvSpPr>
          <p:nvPr>
            <p:ph type="sldNum" sz="quarter" idx="12"/>
          </p:nvPr>
        </p:nvSpPr>
        <p:spPr/>
        <p:txBody>
          <a:bodyPr/>
          <a:lstStyle/>
          <a:p>
            <a:fld id="{5BABB11F-93C4-40B8-97DE-013A6EB96A76}" type="slidenum">
              <a:rPr lang="en-US" smtClean="0"/>
              <a:t>‹#›</a:t>
            </a:fld>
            <a:endParaRPr lang="en-US"/>
          </a:p>
        </p:txBody>
      </p:sp>
    </p:spTree>
    <p:extLst>
      <p:ext uri="{BB962C8B-B14F-4D97-AF65-F5344CB8AC3E}">
        <p14:creationId xmlns:p14="http://schemas.microsoft.com/office/powerpoint/2010/main" val="214583079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7699BF-6D5C-4AB0-A8F0-18E663CFDFE2}"/>
              </a:ext>
            </a:extLst>
          </p:cNvPr>
          <p:cNvSpPr>
            <a:spLocks noGrp="1"/>
          </p:cNvSpPr>
          <p:nvPr>
            <p:ph type="title"/>
          </p:nvPr>
        </p:nvSpPr>
        <p:spPr>
          <a:xfrm>
            <a:off x="535365" y="535519"/>
            <a:ext cx="6703695" cy="1944159"/>
          </a:xfrm>
        </p:spPr>
        <p:txBody>
          <a:bodyPr/>
          <a:lstStyle/>
          <a:p>
            <a:r>
              <a:rPr lang="en-US"/>
              <a:t>Click to edit Master title style</a:t>
            </a:r>
          </a:p>
        </p:txBody>
      </p:sp>
      <p:sp>
        <p:nvSpPr>
          <p:cNvPr id="3" name="Text Placeholder 2">
            <a:extLst>
              <a:ext uri="{FF2B5EF4-FFF2-40B4-BE49-F238E27FC236}">
                <a16:creationId xmlns:a16="http://schemas.microsoft.com/office/drawing/2014/main" id="{FAD05B81-6217-4378-B65E-C59562EE72EB}"/>
              </a:ext>
            </a:extLst>
          </p:cNvPr>
          <p:cNvSpPr>
            <a:spLocks noGrp="1"/>
          </p:cNvSpPr>
          <p:nvPr>
            <p:ph type="body" idx="1"/>
          </p:nvPr>
        </p:nvSpPr>
        <p:spPr>
          <a:xfrm>
            <a:off x="535366" y="2465706"/>
            <a:ext cx="3288089" cy="1208404"/>
          </a:xfrm>
        </p:spPr>
        <p:txBody>
          <a:bodyPr anchor="b"/>
          <a:lstStyle>
            <a:lvl1pPr marL="0" indent="0">
              <a:buNone/>
              <a:defRPr sz="3520" b="1"/>
            </a:lvl1pPr>
            <a:lvl2pPr marL="670575" indent="0">
              <a:buNone/>
              <a:defRPr sz="2933" b="1"/>
            </a:lvl2pPr>
            <a:lvl3pPr marL="1341150" indent="0">
              <a:buNone/>
              <a:defRPr sz="2640" b="1"/>
            </a:lvl3pPr>
            <a:lvl4pPr marL="2011726" indent="0">
              <a:buNone/>
              <a:defRPr sz="2347" b="1"/>
            </a:lvl4pPr>
            <a:lvl5pPr marL="2682301" indent="0">
              <a:buNone/>
              <a:defRPr sz="2347" b="1"/>
            </a:lvl5pPr>
            <a:lvl6pPr marL="3352876" indent="0">
              <a:buNone/>
              <a:defRPr sz="2347" b="1"/>
            </a:lvl6pPr>
            <a:lvl7pPr marL="4023451" indent="0">
              <a:buNone/>
              <a:defRPr sz="2347" b="1"/>
            </a:lvl7pPr>
            <a:lvl8pPr marL="4694027" indent="0">
              <a:buNone/>
              <a:defRPr sz="2347" b="1"/>
            </a:lvl8pPr>
            <a:lvl9pPr marL="5364602" indent="0">
              <a:buNone/>
              <a:defRPr sz="2347" b="1"/>
            </a:lvl9pPr>
          </a:lstStyle>
          <a:p>
            <a:pPr lvl="0"/>
            <a:r>
              <a:rPr lang="en-US"/>
              <a:t>Edit Master text styles</a:t>
            </a:r>
          </a:p>
        </p:txBody>
      </p:sp>
      <p:sp>
        <p:nvSpPr>
          <p:cNvPr id="4" name="Content Placeholder 3">
            <a:extLst>
              <a:ext uri="{FF2B5EF4-FFF2-40B4-BE49-F238E27FC236}">
                <a16:creationId xmlns:a16="http://schemas.microsoft.com/office/drawing/2014/main" id="{3AF061AE-7372-4128-9F12-A763BC7BFBC6}"/>
              </a:ext>
            </a:extLst>
          </p:cNvPr>
          <p:cNvSpPr>
            <a:spLocks noGrp="1"/>
          </p:cNvSpPr>
          <p:nvPr>
            <p:ph sz="half" idx="2"/>
          </p:nvPr>
        </p:nvSpPr>
        <p:spPr>
          <a:xfrm>
            <a:off x="535366" y="3674110"/>
            <a:ext cx="3288089" cy="54040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2967294B-E9CF-4E09-A5FA-52AB8B0BCE57}"/>
              </a:ext>
            </a:extLst>
          </p:cNvPr>
          <p:cNvSpPr>
            <a:spLocks noGrp="1"/>
          </p:cNvSpPr>
          <p:nvPr>
            <p:ph type="body" sz="quarter" idx="3"/>
          </p:nvPr>
        </p:nvSpPr>
        <p:spPr>
          <a:xfrm>
            <a:off x="3934778" y="2465706"/>
            <a:ext cx="3304282" cy="1208404"/>
          </a:xfrm>
        </p:spPr>
        <p:txBody>
          <a:bodyPr anchor="b"/>
          <a:lstStyle>
            <a:lvl1pPr marL="0" indent="0">
              <a:buNone/>
              <a:defRPr sz="3520" b="1"/>
            </a:lvl1pPr>
            <a:lvl2pPr marL="670575" indent="0">
              <a:buNone/>
              <a:defRPr sz="2933" b="1"/>
            </a:lvl2pPr>
            <a:lvl3pPr marL="1341150" indent="0">
              <a:buNone/>
              <a:defRPr sz="2640" b="1"/>
            </a:lvl3pPr>
            <a:lvl4pPr marL="2011726" indent="0">
              <a:buNone/>
              <a:defRPr sz="2347" b="1"/>
            </a:lvl4pPr>
            <a:lvl5pPr marL="2682301" indent="0">
              <a:buNone/>
              <a:defRPr sz="2347" b="1"/>
            </a:lvl5pPr>
            <a:lvl6pPr marL="3352876" indent="0">
              <a:buNone/>
              <a:defRPr sz="2347" b="1"/>
            </a:lvl6pPr>
            <a:lvl7pPr marL="4023451" indent="0">
              <a:buNone/>
              <a:defRPr sz="2347" b="1"/>
            </a:lvl7pPr>
            <a:lvl8pPr marL="4694027" indent="0">
              <a:buNone/>
              <a:defRPr sz="2347" b="1"/>
            </a:lvl8pPr>
            <a:lvl9pPr marL="5364602" indent="0">
              <a:buNone/>
              <a:defRPr sz="2347" b="1"/>
            </a:lvl9pPr>
          </a:lstStyle>
          <a:p>
            <a:pPr lvl="0"/>
            <a:r>
              <a:rPr lang="en-US"/>
              <a:t>Edit Master text styles</a:t>
            </a:r>
          </a:p>
        </p:txBody>
      </p:sp>
      <p:sp>
        <p:nvSpPr>
          <p:cNvPr id="6" name="Content Placeholder 5">
            <a:extLst>
              <a:ext uri="{FF2B5EF4-FFF2-40B4-BE49-F238E27FC236}">
                <a16:creationId xmlns:a16="http://schemas.microsoft.com/office/drawing/2014/main" id="{78D36AFF-13E6-4DC7-87E2-AA371AD1B2CE}"/>
              </a:ext>
            </a:extLst>
          </p:cNvPr>
          <p:cNvSpPr>
            <a:spLocks noGrp="1"/>
          </p:cNvSpPr>
          <p:nvPr>
            <p:ph sz="quarter" idx="4"/>
          </p:nvPr>
        </p:nvSpPr>
        <p:spPr>
          <a:xfrm>
            <a:off x="3934778" y="3674110"/>
            <a:ext cx="3304282" cy="54040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1FD7BF4C-6B48-49C0-A54D-66563F8168C6}"/>
              </a:ext>
            </a:extLst>
          </p:cNvPr>
          <p:cNvSpPr>
            <a:spLocks noGrp="1"/>
          </p:cNvSpPr>
          <p:nvPr>
            <p:ph type="dt" sz="half" idx="10"/>
          </p:nvPr>
        </p:nvSpPr>
        <p:spPr/>
        <p:txBody>
          <a:bodyPr/>
          <a:lstStyle/>
          <a:p>
            <a:fld id="{B8511CBA-21E7-4C7E-9EEC-B7CB974F9564}" type="datetimeFigureOut">
              <a:rPr lang="en-US" smtClean="0"/>
              <a:t>9/25/2019</a:t>
            </a:fld>
            <a:endParaRPr lang="en-US"/>
          </a:p>
        </p:txBody>
      </p:sp>
      <p:sp>
        <p:nvSpPr>
          <p:cNvPr id="8" name="Footer Placeholder 7">
            <a:extLst>
              <a:ext uri="{FF2B5EF4-FFF2-40B4-BE49-F238E27FC236}">
                <a16:creationId xmlns:a16="http://schemas.microsoft.com/office/drawing/2014/main" id="{DB6887CA-A79A-48BB-AE42-9A15C5220D88}"/>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E356F3D6-EF15-4B0E-AABB-2DCE96902252}"/>
              </a:ext>
            </a:extLst>
          </p:cNvPr>
          <p:cNvSpPr>
            <a:spLocks noGrp="1"/>
          </p:cNvSpPr>
          <p:nvPr>
            <p:ph type="sldNum" sz="quarter" idx="12"/>
          </p:nvPr>
        </p:nvSpPr>
        <p:spPr/>
        <p:txBody>
          <a:bodyPr/>
          <a:lstStyle/>
          <a:p>
            <a:fld id="{5BABB11F-93C4-40B8-97DE-013A6EB96A76}" type="slidenum">
              <a:rPr lang="en-US" smtClean="0"/>
              <a:t>‹#›</a:t>
            </a:fld>
            <a:endParaRPr lang="en-US"/>
          </a:p>
        </p:txBody>
      </p:sp>
    </p:spTree>
    <p:extLst>
      <p:ext uri="{BB962C8B-B14F-4D97-AF65-F5344CB8AC3E}">
        <p14:creationId xmlns:p14="http://schemas.microsoft.com/office/powerpoint/2010/main" val="28170749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21D008-21DA-4285-819C-2783D3845F34}"/>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81826E9B-ACD6-472F-8272-724A02EEA95D}"/>
              </a:ext>
            </a:extLst>
          </p:cNvPr>
          <p:cNvSpPr>
            <a:spLocks noGrp="1"/>
          </p:cNvSpPr>
          <p:nvPr>
            <p:ph type="dt" sz="half" idx="10"/>
          </p:nvPr>
        </p:nvSpPr>
        <p:spPr/>
        <p:txBody>
          <a:bodyPr/>
          <a:lstStyle/>
          <a:p>
            <a:fld id="{B8511CBA-21E7-4C7E-9EEC-B7CB974F9564}" type="datetimeFigureOut">
              <a:rPr lang="en-US" smtClean="0"/>
              <a:t>9/25/2019</a:t>
            </a:fld>
            <a:endParaRPr lang="en-US"/>
          </a:p>
        </p:txBody>
      </p:sp>
      <p:sp>
        <p:nvSpPr>
          <p:cNvPr id="4" name="Footer Placeholder 3">
            <a:extLst>
              <a:ext uri="{FF2B5EF4-FFF2-40B4-BE49-F238E27FC236}">
                <a16:creationId xmlns:a16="http://schemas.microsoft.com/office/drawing/2014/main" id="{3690DCDC-BFFF-45C6-AE74-0A77527603FF}"/>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7AD79DFE-2F8B-4BB4-B763-3FA63352887D}"/>
              </a:ext>
            </a:extLst>
          </p:cNvPr>
          <p:cNvSpPr>
            <a:spLocks noGrp="1"/>
          </p:cNvSpPr>
          <p:nvPr>
            <p:ph type="sldNum" sz="quarter" idx="12"/>
          </p:nvPr>
        </p:nvSpPr>
        <p:spPr/>
        <p:txBody>
          <a:bodyPr/>
          <a:lstStyle/>
          <a:p>
            <a:fld id="{5BABB11F-93C4-40B8-97DE-013A6EB96A76}" type="slidenum">
              <a:rPr lang="en-US" smtClean="0"/>
              <a:t>‹#›</a:t>
            </a:fld>
            <a:endParaRPr lang="en-US"/>
          </a:p>
        </p:txBody>
      </p:sp>
    </p:spTree>
    <p:extLst>
      <p:ext uri="{BB962C8B-B14F-4D97-AF65-F5344CB8AC3E}">
        <p14:creationId xmlns:p14="http://schemas.microsoft.com/office/powerpoint/2010/main" val="286758444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91B96C3D-679F-41F3-8FA5-85025675BC9D}"/>
              </a:ext>
            </a:extLst>
          </p:cNvPr>
          <p:cNvSpPr>
            <a:spLocks noGrp="1"/>
          </p:cNvSpPr>
          <p:nvPr>
            <p:ph type="dt" sz="half" idx="10"/>
          </p:nvPr>
        </p:nvSpPr>
        <p:spPr/>
        <p:txBody>
          <a:bodyPr/>
          <a:lstStyle/>
          <a:p>
            <a:fld id="{B8511CBA-21E7-4C7E-9EEC-B7CB974F9564}" type="datetimeFigureOut">
              <a:rPr lang="en-US" smtClean="0"/>
              <a:t>9/25/2019</a:t>
            </a:fld>
            <a:endParaRPr lang="en-US"/>
          </a:p>
        </p:txBody>
      </p:sp>
      <p:sp>
        <p:nvSpPr>
          <p:cNvPr id="3" name="Footer Placeholder 2">
            <a:extLst>
              <a:ext uri="{FF2B5EF4-FFF2-40B4-BE49-F238E27FC236}">
                <a16:creationId xmlns:a16="http://schemas.microsoft.com/office/drawing/2014/main" id="{DF2C98E0-EB8F-48E8-9065-047D78C4D54B}"/>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4D06465A-96E7-4F73-9714-1A457423E78B}"/>
              </a:ext>
            </a:extLst>
          </p:cNvPr>
          <p:cNvSpPr>
            <a:spLocks noGrp="1"/>
          </p:cNvSpPr>
          <p:nvPr>
            <p:ph type="sldNum" sz="quarter" idx="12"/>
          </p:nvPr>
        </p:nvSpPr>
        <p:spPr/>
        <p:txBody>
          <a:bodyPr/>
          <a:lstStyle/>
          <a:p>
            <a:fld id="{5BABB11F-93C4-40B8-97DE-013A6EB96A76}" type="slidenum">
              <a:rPr lang="en-US" smtClean="0"/>
              <a:t>‹#›</a:t>
            </a:fld>
            <a:endParaRPr lang="en-US"/>
          </a:p>
        </p:txBody>
      </p:sp>
    </p:spTree>
    <p:extLst>
      <p:ext uri="{BB962C8B-B14F-4D97-AF65-F5344CB8AC3E}">
        <p14:creationId xmlns:p14="http://schemas.microsoft.com/office/powerpoint/2010/main" val="276774771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03F7FE-7D0D-46B3-8DD9-DF30B941A56E}"/>
              </a:ext>
            </a:extLst>
          </p:cNvPr>
          <p:cNvSpPr>
            <a:spLocks noGrp="1"/>
          </p:cNvSpPr>
          <p:nvPr>
            <p:ph type="title"/>
          </p:nvPr>
        </p:nvSpPr>
        <p:spPr>
          <a:xfrm>
            <a:off x="535365" y="670560"/>
            <a:ext cx="2506801" cy="2346960"/>
          </a:xfrm>
        </p:spPr>
        <p:txBody>
          <a:bodyPr anchor="b"/>
          <a:lstStyle>
            <a:lvl1pPr>
              <a:defRPr sz="4693"/>
            </a:lvl1pPr>
          </a:lstStyle>
          <a:p>
            <a:r>
              <a:rPr lang="en-US"/>
              <a:t>Click to edit Master title style</a:t>
            </a:r>
          </a:p>
        </p:txBody>
      </p:sp>
      <p:sp>
        <p:nvSpPr>
          <p:cNvPr id="3" name="Content Placeholder 2">
            <a:extLst>
              <a:ext uri="{FF2B5EF4-FFF2-40B4-BE49-F238E27FC236}">
                <a16:creationId xmlns:a16="http://schemas.microsoft.com/office/drawing/2014/main" id="{DD01CD00-162A-4FE8-99B8-09B9055754D3}"/>
              </a:ext>
            </a:extLst>
          </p:cNvPr>
          <p:cNvSpPr>
            <a:spLocks noGrp="1"/>
          </p:cNvSpPr>
          <p:nvPr>
            <p:ph idx="1"/>
          </p:nvPr>
        </p:nvSpPr>
        <p:spPr>
          <a:xfrm>
            <a:off x="3304282" y="1448226"/>
            <a:ext cx="3934778" cy="7147983"/>
          </a:xfrm>
        </p:spPr>
        <p:txBody>
          <a:bodyPr/>
          <a:lstStyle>
            <a:lvl1pPr>
              <a:defRPr sz="4693"/>
            </a:lvl1pPr>
            <a:lvl2pPr>
              <a:defRPr sz="4107"/>
            </a:lvl2pPr>
            <a:lvl3pPr>
              <a:defRPr sz="3520"/>
            </a:lvl3pPr>
            <a:lvl4pPr>
              <a:defRPr sz="2933"/>
            </a:lvl4pPr>
            <a:lvl5pPr>
              <a:defRPr sz="2933"/>
            </a:lvl5pPr>
            <a:lvl6pPr>
              <a:defRPr sz="2933"/>
            </a:lvl6pPr>
            <a:lvl7pPr>
              <a:defRPr sz="2933"/>
            </a:lvl7pPr>
            <a:lvl8pPr>
              <a:defRPr sz="2933"/>
            </a:lvl8pPr>
            <a:lvl9pPr>
              <a:defRPr sz="2933"/>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AEAA2200-0BB5-4F32-AE0D-6B82545C1CC6}"/>
              </a:ext>
            </a:extLst>
          </p:cNvPr>
          <p:cNvSpPr>
            <a:spLocks noGrp="1"/>
          </p:cNvSpPr>
          <p:nvPr>
            <p:ph type="body" sz="half" idx="2"/>
          </p:nvPr>
        </p:nvSpPr>
        <p:spPr>
          <a:xfrm>
            <a:off x="535365" y="3017520"/>
            <a:ext cx="2506801" cy="5590329"/>
          </a:xfrm>
        </p:spPr>
        <p:txBody>
          <a:bodyPr/>
          <a:lstStyle>
            <a:lvl1pPr marL="0" indent="0">
              <a:buNone/>
              <a:defRPr sz="2347"/>
            </a:lvl1pPr>
            <a:lvl2pPr marL="670575" indent="0">
              <a:buNone/>
              <a:defRPr sz="2053"/>
            </a:lvl2pPr>
            <a:lvl3pPr marL="1341150" indent="0">
              <a:buNone/>
              <a:defRPr sz="1760"/>
            </a:lvl3pPr>
            <a:lvl4pPr marL="2011726" indent="0">
              <a:buNone/>
              <a:defRPr sz="1467"/>
            </a:lvl4pPr>
            <a:lvl5pPr marL="2682301" indent="0">
              <a:buNone/>
              <a:defRPr sz="1467"/>
            </a:lvl5pPr>
            <a:lvl6pPr marL="3352876" indent="0">
              <a:buNone/>
              <a:defRPr sz="1467"/>
            </a:lvl6pPr>
            <a:lvl7pPr marL="4023451" indent="0">
              <a:buNone/>
              <a:defRPr sz="1467"/>
            </a:lvl7pPr>
            <a:lvl8pPr marL="4694027" indent="0">
              <a:buNone/>
              <a:defRPr sz="1467"/>
            </a:lvl8pPr>
            <a:lvl9pPr marL="5364602" indent="0">
              <a:buNone/>
              <a:defRPr sz="1467"/>
            </a:lvl9pPr>
          </a:lstStyle>
          <a:p>
            <a:pPr lvl="0"/>
            <a:r>
              <a:rPr lang="en-US"/>
              <a:t>Edit Master text styles</a:t>
            </a:r>
          </a:p>
        </p:txBody>
      </p:sp>
      <p:sp>
        <p:nvSpPr>
          <p:cNvPr id="5" name="Date Placeholder 4">
            <a:extLst>
              <a:ext uri="{FF2B5EF4-FFF2-40B4-BE49-F238E27FC236}">
                <a16:creationId xmlns:a16="http://schemas.microsoft.com/office/drawing/2014/main" id="{A42A0939-2528-4382-A389-6168669B8161}"/>
              </a:ext>
            </a:extLst>
          </p:cNvPr>
          <p:cNvSpPr>
            <a:spLocks noGrp="1"/>
          </p:cNvSpPr>
          <p:nvPr>
            <p:ph type="dt" sz="half" idx="10"/>
          </p:nvPr>
        </p:nvSpPr>
        <p:spPr/>
        <p:txBody>
          <a:bodyPr/>
          <a:lstStyle/>
          <a:p>
            <a:fld id="{B8511CBA-21E7-4C7E-9EEC-B7CB974F9564}" type="datetimeFigureOut">
              <a:rPr lang="en-US" smtClean="0"/>
              <a:t>9/25/2019</a:t>
            </a:fld>
            <a:endParaRPr lang="en-US"/>
          </a:p>
        </p:txBody>
      </p:sp>
      <p:sp>
        <p:nvSpPr>
          <p:cNvPr id="6" name="Footer Placeholder 5">
            <a:extLst>
              <a:ext uri="{FF2B5EF4-FFF2-40B4-BE49-F238E27FC236}">
                <a16:creationId xmlns:a16="http://schemas.microsoft.com/office/drawing/2014/main" id="{929FC823-8F95-4E5A-926B-BC29AFAB839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169A1F5-D92A-4D31-9B30-155E413C43E3}"/>
              </a:ext>
            </a:extLst>
          </p:cNvPr>
          <p:cNvSpPr>
            <a:spLocks noGrp="1"/>
          </p:cNvSpPr>
          <p:nvPr>
            <p:ph type="sldNum" sz="quarter" idx="12"/>
          </p:nvPr>
        </p:nvSpPr>
        <p:spPr/>
        <p:txBody>
          <a:bodyPr/>
          <a:lstStyle/>
          <a:p>
            <a:fld id="{5BABB11F-93C4-40B8-97DE-013A6EB96A76}" type="slidenum">
              <a:rPr lang="en-US" smtClean="0"/>
              <a:t>‹#›</a:t>
            </a:fld>
            <a:endParaRPr lang="en-US"/>
          </a:p>
        </p:txBody>
      </p:sp>
    </p:spTree>
    <p:extLst>
      <p:ext uri="{BB962C8B-B14F-4D97-AF65-F5344CB8AC3E}">
        <p14:creationId xmlns:p14="http://schemas.microsoft.com/office/powerpoint/2010/main" val="237203824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1FD2F5-5ACB-4796-8CFE-76707D2A67C6}"/>
              </a:ext>
            </a:extLst>
          </p:cNvPr>
          <p:cNvSpPr>
            <a:spLocks noGrp="1"/>
          </p:cNvSpPr>
          <p:nvPr>
            <p:ph type="title"/>
          </p:nvPr>
        </p:nvSpPr>
        <p:spPr>
          <a:xfrm>
            <a:off x="535365" y="670560"/>
            <a:ext cx="2506801" cy="2346960"/>
          </a:xfrm>
        </p:spPr>
        <p:txBody>
          <a:bodyPr anchor="b"/>
          <a:lstStyle>
            <a:lvl1pPr>
              <a:defRPr sz="4693"/>
            </a:lvl1pPr>
          </a:lstStyle>
          <a:p>
            <a:r>
              <a:rPr lang="en-US"/>
              <a:t>Click to edit Master title style</a:t>
            </a:r>
          </a:p>
        </p:txBody>
      </p:sp>
      <p:sp>
        <p:nvSpPr>
          <p:cNvPr id="3" name="Picture Placeholder 2">
            <a:extLst>
              <a:ext uri="{FF2B5EF4-FFF2-40B4-BE49-F238E27FC236}">
                <a16:creationId xmlns:a16="http://schemas.microsoft.com/office/drawing/2014/main" id="{A7A95C25-5031-4A1F-9A6E-ADF60972F2A4}"/>
              </a:ext>
            </a:extLst>
          </p:cNvPr>
          <p:cNvSpPr>
            <a:spLocks noGrp="1"/>
          </p:cNvSpPr>
          <p:nvPr>
            <p:ph type="pic" idx="1"/>
          </p:nvPr>
        </p:nvSpPr>
        <p:spPr>
          <a:xfrm>
            <a:off x="3304282" y="1448226"/>
            <a:ext cx="3934778" cy="7147983"/>
          </a:xfrm>
        </p:spPr>
        <p:txBody>
          <a:bodyPr/>
          <a:lstStyle>
            <a:lvl1pPr marL="0" indent="0">
              <a:buNone/>
              <a:defRPr sz="4693"/>
            </a:lvl1pPr>
            <a:lvl2pPr marL="670575" indent="0">
              <a:buNone/>
              <a:defRPr sz="4107"/>
            </a:lvl2pPr>
            <a:lvl3pPr marL="1341150" indent="0">
              <a:buNone/>
              <a:defRPr sz="3520"/>
            </a:lvl3pPr>
            <a:lvl4pPr marL="2011726" indent="0">
              <a:buNone/>
              <a:defRPr sz="2933"/>
            </a:lvl4pPr>
            <a:lvl5pPr marL="2682301" indent="0">
              <a:buNone/>
              <a:defRPr sz="2933"/>
            </a:lvl5pPr>
            <a:lvl6pPr marL="3352876" indent="0">
              <a:buNone/>
              <a:defRPr sz="2933"/>
            </a:lvl6pPr>
            <a:lvl7pPr marL="4023451" indent="0">
              <a:buNone/>
              <a:defRPr sz="2933"/>
            </a:lvl7pPr>
            <a:lvl8pPr marL="4694027" indent="0">
              <a:buNone/>
              <a:defRPr sz="2933"/>
            </a:lvl8pPr>
            <a:lvl9pPr marL="5364602" indent="0">
              <a:buNone/>
              <a:defRPr sz="2933"/>
            </a:lvl9pPr>
          </a:lstStyle>
          <a:p>
            <a:endParaRPr lang="en-US"/>
          </a:p>
        </p:txBody>
      </p:sp>
      <p:sp>
        <p:nvSpPr>
          <p:cNvPr id="4" name="Text Placeholder 3">
            <a:extLst>
              <a:ext uri="{FF2B5EF4-FFF2-40B4-BE49-F238E27FC236}">
                <a16:creationId xmlns:a16="http://schemas.microsoft.com/office/drawing/2014/main" id="{FE034A57-A630-486F-9637-EE2B10D63A7C}"/>
              </a:ext>
            </a:extLst>
          </p:cNvPr>
          <p:cNvSpPr>
            <a:spLocks noGrp="1"/>
          </p:cNvSpPr>
          <p:nvPr>
            <p:ph type="body" sz="half" idx="2"/>
          </p:nvPr>
        </p:nvSpPr>
        <p:spPr>
          <a:xfrm>
            <a:off x="535365" y="3017520"/>
            <a:ext cx="2506801" cy="5590329"/>
          </a:xfrm>
        </p:spPr>
        <p:txBody>
          <a:bodyPr/>
          <a:lstStyle>
            <a:lvl1pPr marL="0" indent="0">
              <a:buNone/>
              <a:defRPr sz="2347"/>
            </a:lvl1pPr>
            <a:lvl2pPr marL="670575" indent="0">
              <a:buNone/>
              <a:defRPr sz="2053"/>
            </a:lvl2pPr>
            <a:lvl3pPr marL="1341150" indent="0">
              <a:buNone/>
              <a:defRPr sz="1760"/>
            </a:lvl3pPr>
            <a:lvl4pPr marL="2011726" indent="0">
              <a:buNone/>
              <a:defRPr sz="1467"/>
            </a:lvl4pPr>
            <a:lvl5pPr marL="2682301" indent="0">
              <a:buNone/>
              <a:defRPr sz="1467"/>
            </a:lvl5pPr>
            <a:lvl6pPr marL="3352876" indent="0">
              <a:buNone/>
              <a:defRPr sz="1467"/>
            </a:lvl6pPr>
            <a:lvl7pPr marL="4023451" indent="0">
              <a:buNone/>
              <a:defRPr sz="1467"/>
            </a:lvl7pPr>
            <a:lvl8pPr marL="4694027" indent="0">
              <a:buNone/>
              <a:defRPr sz="1467"/>
            </a:lvl8pPr>
            <a:lvl9pPr marL="5364602" indent="0">
              <a:buNone/>
              <a:defRPr sz="1467"/>
            </a:lvl9pPr>
          </a:lstStyle>
          <a:p>
            <a:pPr lvl="0"/>
            <a:r>
              <a:rPr lang="en-US"/>
              <a:t>Edit Master text styles</a:t>
            </a:r>
          </a:p>
        </p:txBody>
      </p:sp>
      <p:sp>
        <p:nvSpPr>
          <p:cNvPr id="5" name="Date Placeholder 4">
            <a:extLst>
              <a:ext uri="{FF2B5EF4-FFF2-40B4-BE49-F238E27FC236}">
                <a16:creationId xmlns:a16="http://schemas.microsoft.com/office/drawing/2014/main" id="{8C9F237E-49B6-4947-B146-90D8F6E1B06F}"/>
              </a:ext>
            </a:extLst>
          </p:cNvPr>
          <p:cNvSpPr>
            <a:spLocks noGrp="1"/>
          </p:cNvSpPr>
          <p:nvPr>
            <p:ph type="dt" sz="half" idx="10"/>
          </p:nvPr>
        </p:nvSpPr>
        <p:spPr/>
        <p:txBody>
          <a:bodyPr/>
          <a:lstStyle/>
          <a:p>
            <a:fld id="{B8511CBA-21E7-4C7E-9EEC-B7CB974F9564}" type="datetimeFigureOut">
              <a:rPr lang="en-US" smtClean="0"/>
              <a:t>9/25/2019</a:t>
            </a:fld>
            <a:endParaRPr lang="en-US"/>
          </a:p>
        </p:txBody>
      </p:sp>
      <p:sp>
        <p:nvSpPr>
          <p:cNvPr id="6" name="Footer Placeholder 5">
            <a:extLst>
              <a:ext uri="{FF2B5EF4-FFF2-40B4-BE49-F238E27FC236}">
                <a16:creationId xmlns:a16="http://schemas.microsoft.com/office/drawing/2014/main" id="{610B6C5D-700A-4B35-B24D-A821228C0A4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FFAD3A4-F34C-4100-AF94-777543FBA3F6}"/>
              </a:ext>
            </a:extLst>
          </p:cNvPr>
          <p:cNvSpPr>
            <a:spLocks noGrp="1"/>
          </p:cNvSpPr>
          <p:nvPr>
            <p:ph type="sldNum" sz="quarter" idx="12"/>
          </p:nvPr>
        </p:nvSpPr>
        <p:spPr/>
        <p:txBody>
          <a:bodyPr/>
          <a:lstStyle/>
          <a:p>
            <a:fld id="{5BABB11F-93C4-40B8-97DE-013A6EB96A76}" type="slidenum">
              <a:rPr lang="en-US" smtClean="0"/>
              <a:t>‹#›</a:t>
            </a:fld>
            <a:endParaRPr lang="en-US"/>
          </a:p>
        </p:txBody>
      </p:sp>
    </p:spTree>
    <p:extLst>
      <p:ext uri="{BB962C8B-B14F-4D97-AF65-F5344CB8AC3E}">
        <p14:creationId xmlns:p14="http://schemas.microsoft.com/office/powerpoint/2010/main" val="37612127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87B931B-0BAD-4A54-B7EC-65E84A408798}"/>
              </a:ext>
            </a:extLst>
          </p:cNvPr>
          <p:cNvSpPr>
            <a:spLocks noGrp="1"/>
          </p:cNvSpPr>
          <p:nvPr>
            <p:ph type="title"/>
          </p:nvPr>
        </p:nvSpPr>
        <p:spPr>
          <a:xfrm>
            <a:off x="534353" y="535519"/>
            <a:ext cx="6703695" cy="1944159"/>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5A753D57-B2D1-4677-877B-860463CD2E72}"/>
              </a:ext>
            </a:extLst>
          </p:cNvPr>
          <p:cNvSpPr>
            <a:spLocks noGrp="1"/>
          </p:cNvSpPr>
          <p:nvPr>
            <p:ph type="body" idx="1"/>
          </p:nvPr>
        </p:nvSpPr>
        <p:spPr>
          <a:xfrm>
            <a:off x="534353" y="2677584"/>
            <a:ext cx="6703695" cy="6381962"/>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EAE390A-1870-493D-8BFE-FE7498BDCB2B}"/>
              </a:ext>
            </a:extLst>
          </p:cNvPr>
          <p:cNvSpPr>
            <a:spLocks noGrp="1"/>
          </p:cNvSpPr>
          <p:nvPr>
            <p:ph type="dt" sz="half" idx="2"/>
          </p:nvPr>
        </p:nvSpPr>
        <p:spPr>
          <a:xfrm>
            <a:off x="534353" y="9322649"/>
            <a:ext cx="1748790" cy="535517"/>
          </a:xfrm>
          <a:prstGeom prst="rect">
            <a:avLst/>
          </a:prstGeom>
        </p:spPr>
        <p:txBody>
          <a:bodyPr vert="horz" lIns="91440" tIns="45720" rIns="91440" bIns="45720" rtlCol="0" anchor="ctr"/>
          <a:lstStyle>
            <a:lvl1pPr algn="l">
              <a:defRPr sz="1760">
                <a:solidFill>
                  <a:schemeClr val="tx1">
                    <a:tint val="75000"/>
                  </a:schemeClr>
                </a:solidFill>
              </a:defRPr>
            </a:lvl1pPr>
          </a:lstStyle>
          <a:p>
            <a:fld id="{B8511CBA-21E7-4C7E-9EEC-B7CB974F9564}" type="datetimeFigureOut">
              <a:rPr lang="en-US" smtClean="0"/>
              <a:t>9/25/2019</a:t>
            </a:fld>
            <a:endParaRPr lang="en-US"/>
          </a:p>
        </p:txBody>
      </p:sp>
      <p:sp>
        <p:nvSpPr>
          <p:cNvPr id="5" name="Footer Placeholder 4">
            <a:extLst>
              <a:ext uri="{FF2B5EF4-FFF2-40B4-BE49-F238E27FC236}">
                <a16:creationId xmlns:a16="http://schemas.microsoft.com/office/drawing/2014/main" id="{5D5D38BC-7D6A-4EFD-AFD1-700B14133E2F}"/>
              </a:ext>
            </a:extLst>
          </p:cNvPr>
          <p:cNvSpPr>
            <a:spLocks noGrp="1"/>
          </p:cNvSpPr>
          <p:nvPr>
            <p:ph type="ftr" sz="quarter" idx="3"/>
          </p:nvPr>
        </p:nvSpPr>
        <p:spPr>
          <a:xfrm>
            <a:off x="2574608" y="9322649"/>
            <a:ext cx="2623185" cy="535517"/>
          </a:xfrm>
          <a:prstGeom prst="rect">
            <a:avLst/>
          </a:prstGeom>
        </p:spPr>
        <p:txBody>
          <a:bodyPr vert="horz" lIns="91440" tIns="45720" rIns="91440" bIns="45720" rtlCol="0" anchor="ctr"/>
          <a:lstStyle>
            <a:lvl1pPr algn="ctr">
              <a:defRPr sz="176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A7C5E941-3A9F-45A3-806A-19B2137136D7}"/>
              </a:ext>
            </a:extLst>
          </p:cNvPr>
          <p:cNvSpPr>
            <a:spLocks noGrp="1"/>
          </p:cNvSpPr>
          <p:nvPr>
            <p:ph type="sldNum" sz="quarter" idx="4"/>
          </p:nvPr>
        </p:nvSpPr>
        <p:spPr>
          <a:xfrm>
            <a:off x="5489258" y="9322649"/>
            <a:ext cx="1748790" cy="535517"/>
          </a:xfrm>
          <a:prstGeom prst="rect">
            <a:avLst/>
          </a:prstGeom>
        </p:spPr>
        <p:txBody>
          <a:bodyPr vert="horz" lIns="91440" tIns="45720" rIns="91440" bIns="45720" rtlCol="0" anchor="ctr"/>
          <a:lstStyle>
            <a:lvl1pPr algn="r">
              <a:defRPr sz="1760">
                <a:solidFill>
                  <a:schemeClr val="tx1">
                    <a:tint val="75000"/>
                  </a:schemeClr>
                </a:solidFill>
              </a:defRPr>
            </a:lvl1pPr>
          </a:lstStyle>
          <a:p>
            <a:fld id="{5BABB11F-93C4-40B8-97DE-013A6EB96A76}" type="slidenum">
              <a:rPr lang="en-US" smtClean="0"/>
              <a:t>‹#›</a:t>
            </a:fld>
            <a:endParaRPr lang="en-US"/>
          </a:p>
        </p:txBody>
      </p:sp>
    </p:spTree>
    <p:extLst>
      <p:ext uri="{BB962C8B-B14F-4D97-AF65-F5344CB8AC3E}">
        <p14:creationId xmlns:p14="http://schemas.microsoft.com/office/powerpoint/2010/main" val="138743826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1341150" rtl="0" eaLnBrk="1" latinLnBrk="0" hangingPunct="1">
        <a:lnSpc>
          <a:spcPct val="90000"/>
        </a:lnSpc>
        <a:spcBef>
          <a:spcPct val="0"/>
        </a:spcBef>
        <a:buNone/>
        <a:defRPr sz="6453" kern="1200">
          <a:solidFill>
            <a:schemeClr val="tx1"/>
          </a:solidFill>
          <a:latin typeface="+mj-lt"/>
          <a:ea typeface="+mj-ea"/>
          <a:cs typeface="+mj-cs"/>
        </a:defRPr>
      </a:lvl1pPr>
    </p:titleStyle>
    <p:bodyStyle>
      <a:lvl1pPr marL="335288" indent="-335288" algn="l" defTabSz="1341150" rtl="0" eaLnBrk="1" latinLnBrk="0" hangingPunct="1">
        <a:lnSpc>
          <a:spcPct val="90000"/>
        </a:lnSpc>
        <a:spcBef>
          <a:spcPts val="1467"/>
        </a:spcBef>
        <a:buFont typeface="Arial" panose="020B0604020202020204" pitchFamily="34" charset="0"/>
        <a:buChar char="•"/>
        <a:defRPr sz="4107" kern="1200">
          <a:solidFill>
            <a:schemeClr val="tx1"/>
          </a:solidFill>
          <a:latin typeface="+mn-lt"/>
          <a:ea typeface="+mn-ea"/>
          <a:cs typeface="+mn-cs"/>
        </a:defRPr>
      </a:lvl1pPr>
      <a:lvl2pPr marL="1005863" indent="-335288" algn="l" defTabSz="1341150" rtl="0" eaLnBrk="1" latinLnBrk="0" hangingPunct="1">
        <a:lnSpc>
          <a:spcPct val="90000"/>
        </a:lnSpc>
        <a:spcBef>
          <a:spcPts val="733"/>
        </a:spcBef>
        <a:buFont typeface="Arial" panose="020B0604020202020204" pitchFamily="34" charset="0"/>
        <a:buChar char="•"/>
        <a:defRPr sz="3520" kern="1200">
          <a:solidFill>
            <a:schemeClr val="tx1"/>
          </a:solidFill>
          <a:latin typeface="+mn-lt"/>
          <a:ea typeface="+mn-ea"/>
          <a:cs typeface="+mn-cs"/>
        </a:defRPr>
      </a:lvl2pPr>
      <a:lvl3pPr marL="1676438" indent="-335288" algn="l" defTabSz="1341150" rtl="0" eaLnBrk="1" latinLnBrk="0" hangingPunct="1">
        <a:lnSpc>
          <a:spcPct val="90000"/>
        </a:lnSpc>
        <a:spcBef>
          <a:spcPts val="733"/>
        </a:spcBef>
        <a:buFont typeface="Arial" panose="020B0604020202020204" pitchFamily="34" charset="0"/>
        <a:buChar char="•"/>
        <a:defRPr sz="2933" kern="1200">
          <a:solidFill>
            <a:schemeClr val="tx1"/>
          </a:solidFill>
          <a:latin typeface="+mn-lt"/>
          <a:ea typeface="+mn-ea"/>
          <a:cs typeface="+mn-cs"/>
        </a:defRPr>
      </a:lvl3pPr>
      <a:lvl4pPr marL="2347013" indent="-335288" algn="l" defTabSz="1341150" rtl="0" eaLnBrk="1" latinLnBrk="0" hangingPunct="1">
        <a:lnSpc>
          <a:spcPct val="90000"/>
        </a:lnSpc>
        <a:spcBef>
          <a:spcPts val="733"/>
        </a:spcBef>
        <a:buFont typeface="Arial" panose="020B0604020202020204" pitchFamily="34" charset="0"/>
        <a:buChar char="•"/>
        <a:defRPr sz="2640" kern="1200">
          <a:solidFill>
            <a:schemeClr val="tx1"/>
          </a:solidFill>
          <a:latin typeface="+mn-lt"/>
          <a:ea typeface="+mn-ea"/>
          <a:cs typeface="+mn-cs"/>
        </a:defRPr>
      </a:lvl4pPr>
      <a:lvl5pPr marL="3017589" indent="-335288" algn="l" defTabSz="1341150" rtl="0" eaLnBrk="1" latinLnBrk="0" hangingPunct="1">
        <a:lnSpc>
          <a:spcPct val="90000"/>
        </a:lnSpc>
        <a:spcBef>
          <a:spcPts val="733"/>
        </a:spcBef>
        <a:buFont typeface="Arial" panose="020B0604020202020204" pitchFamily="34" charset="0"/>
        <a:buChar char="•"/>
        <a:defRPr sz="2640" kern="1200">
          <a:solidFill>
            <a:schemeClr val="tx1"/>
          </a:solidFill>
          <a:latin typeface="+mn-lt"/>
          <a:ea typeface="+mn-ea"/>
          <a:cs typeface="+mn-cs"/>
        </a:defRPr>
      </a:lvl5pPr>
      <a:lvl6pPr marL="3688164" indent="-335288" algn="l" defTabSz="1341150" rtl="0" eaLnBrk="1" latinLnBrk="0" hangingPunct="1">
        <a:lnSpc>
          <a:spcPct val="90000"/>
        </a:lnSpc>
        <a:spcBef>
          <a:spcPts val="733"/>
        </a:spcBef>
        <a:buFont typeface="Arial" panose="020B0604020202020204" pitchFamily="34" charset="0"/>
        <a:buChar char="•"/>
        <a:defRPr sz="2640" kern="1200">
          <a:solidFill>
            <a:schemeClr val="tx1"/>
          </a:solidFill>
          <a:latin typeface="+mn-lt"/>
          <a:ea typeface="+mn-ea"/>
          <a:cs typeface="+mn-cs"/>
        </a:defRPr>
      </a:lvl6pPr>
      <a:lvl7pPr marL="4358739" indent="-335288" algn="l" defTabSz="1341150" rtl="0" eaLnBrk="1" latinLnBrk="0" hangingPunct="1">
        <a:lnSpc>
          <a:spcPct val="90000"/>
        </a:lnSpc>
        <a:spcBef>
          <a:spcPts val="733"/>
        </a:spcBef>
        <a:buFont typeface="Arial" panose="020B0604020202020204" pitchFamily="34" charset="0"/>
        <a:buChar char="•"/>
        <a:defRPr sz="2640" kern="1200">
          <a:solidFill>
            <a:schemeClr val="tx1"/>
          </a:solidFill>
          <a:latin typeface="+mn-lt"/>
          <a:ea typeface="+mn-ea"/>
          <a:cs typeface="+mn-cs"/>
        </a:defRPr>
      </a:lvl7pPr>
      <a:lvl8pPr marL="5029314" indent="-335288" algn="l" defTabSz="1341150" rtl="0" eaLnBrk="1" latinLnBrk="0" hangingPunct="1">
        <a:lnSpc>
          <a:spcPct val="90000"/>
        </a:lnSpc>
        <a:spcBef>
          <a:spcPts val="733"/>
        </a:spcBef>
        <a:buFont typeface="Arial" panose="020B0604020202020204" pitchFamily="34" charset="0"/>
        <a:buChar char="•"/>
        <a:defRPr sz="2640" kern="1200">
          <a:solidFill>
            <a:schemeClr val="tx1"/>
          </a:solidFill>
          <a:latin typeface="+mn-lt"/>
          <a:ea typeface="+mn-ea"/>
          <a:cs typeface="+mn-cs"/>
        </a:defRPr>
      </a:lvl8pPr>
      <a:lvl9pPr marL="5699890" indent="-335288" algn="l" defTabSz="1341150" rtl="0" eaLnBrk="1" latinLnBrk="0" hangingPunct="1">
        <a:lnSpc>
          <a:spcPct val="90000"/>
        </a:lnSpc>
        <a:spcBef>
          <a:spcPts val="733"/>
        </a:spcBef>
        <a:buFont typeface="Arial" panose="020B0604020202020204" pitchFamily="34" charset="0"/>
        <a:buChar char="•"/>
        <a:defRPr sz="2640" kern="1200">
          <a:solidFill>
            <a:schemeClr val="tx1"/>
          </a:solidFill>
          <a:latin typeface="+mn-lt"/>
          <a:ea typeface="+mn-ea"/>
          <a:cs typeface="+mn-cs"/>
        </a:defRPr>
      </a:lvl9pPr>
    </p:bodyStyle>
    <p:otherStyle>
      <a:defPPr>
        <a:defRPr lang="en-US"/>
      </a:defPPr>
      <a:lvl1pPr marL="0" algn="l" defTabSz="1341150" rtl="0" eaLnBrk="1" latinLnBrk="0" hangingPunct="1">
        <a:defRPr sz="2640" kern="1200">
          <a:solidFill>
            <a:schemeClr val="tx1"/>
          </a:solidFill>
          <a:latin typeface="+mn-lt"/>
          <a:ea typeface="+mn-ea"/>
          <a:cs typeface="+mn-cs"/>
        </a:defRPr>
      </a:lvl1pPr>
      <a:lvl2pPr marL="670575" algn="l" defTabSz="1341150" rtl="0" eaLnBrk="1" latinLnBrk="0" hangingPunct="1">
        <a:defRPr sz="2640" kern="1200">
          <a:solidFill>
            <a:schemeClr val="tx1"/>
          </a:solidFill>
          <a:latin typeface="+mn-lt"/>
          <a:ea typeface="+mn-ea"/>
          <a:cs typeface="+mn-cs"/>
        </a:defRPr>
      </a:lvl2pPr>
      <a:lvl3pPr marL="1341150" algn="l" defTabSz="1341150" rtl="0" eaLnBrk="1" latinLnBrk="0" hangingPunct="1">
        <a:defRPr sz="2640" kern="1200">
          <a:solidFill>
            <a:schemeClr val="tx1"/>
          </a:solidFill>
          <a:latin typeface="+mn-lt"/>
          <a:ea typeface="+mn-ea"/>
          <a:cs typeface="+mn-cs"/>
        </a:defRPr>
      </a:lvl3pPr>
      <a:lvl4pPr marL="2011726" algn="l" defTabSz="1341150" rtl="0" eaLnBrk="1" latinLnBrk="0" hangingPunct="1">
        <a:defRPr sz="2640" kern="1200">
          <a:solidFill>
            <a:schemeClr val="tx1"/>
          </a:solidFill>
          <a:latin typeface="+mn-lt"/>
          <a:ea typeface="+mn-ea"/>
          <a:cs typeface="+mn-cs"/>
        </a:defRPr>
      </a:lvl4pPr>
      <a:lvl5pPr marL="2682301" algn="l" defTabSz="1341150" rtl="0" eaLnBrk="1" latinLnBrk="0" hangingPunct="1">
        <a:defRPr sz="2640" kern="1200">
          <a:solidFill>
            <a:schemeClr val="tx1"/>
          </a:solidFill>
          <a:latin typeface="+mn-lt"/>
          <a:ea typeface="+mn-ea"/>
          <a:cs typeface="+mn-cs"/>
        </a:defRPr>
      </a:lvl5pPr>
      <a:lvl6pPr marL="3352876" algn="l" defTabSz="1341150" rtl="0" eaLnBrk="1" latinLnBrk="0" hangingPunct="1">
        <a:defRPr sz="2640" kern="1200">
          <a:solidFill>
            <a:schemeClr val="tx1"/>
          </a:solidFill>
          <a:latin typeface="+mn-lt"/>
          <a:ea typeface="+mn-ea"/>
          <a:cs typeface="+mn-cs"/>
        </a:defRPr>
      </a:lvl6pPr>
      <a:lvl7pPr marL="4023451" algn="l" defTabSz="1341150" rtl="0" eaLnBrk="1" latinLnBrk="0" hangingPunct="1">
        <a:defRPr sz="2640" kern="1200">
          <a:solidFill>
            <a:schemeClr val="tx1"/>
          </a:solidFill>
          <a:latin typeface="+mn-lt"/>
          <a:ea typeface="+mn-ea"/>
          <a:cs typeface="+mn-cs"/>
        </a:defRPr>
      </a:lvl7pPr>
      <a:lvl8pPr marL="4694027" algn="l" defTabSz="1341150" rtl="0" eaLnBrk="1" latinLnBrk="0" hangingPunct="1">
        <a:defRPr sz="2640" kern="1200">
          <a:solidFill>
            <a:schemeClr val="tx1"/>
          </a:solidFill>
          <a:latin typeface="+mn-lt"/>
          <a:ea typeface="+mn-ea"/>
          <a:cs typeface="+mn-cs"/>
        </a:defRPr>
      </a:lvl8pPr>
      <a:lvl9pPr marL="5364602" algn="l" defTabSz="1341150" rtl="0" eaLnBrk="1" latinLnBrk="0" hangingPunct="1">
        <a:defRPr sz="264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g"/><Relationship Id="rId13" Type="http://schemas.openxmlformats.org/officeDocument/2006/relationships/image" Target="../media/image11.jpg"/><Relationship Id="rId3" Type="http://schemas.microsoft.com/office/2007/relationships/hdphoto" Target="../media/hdphoto1.wdp"/><Relationship Id="rId7" Type="http://schemas.openxmlformats.org/officeDocument/2006/relationships/image" Target="../media/image5.jpg"/><Relationship Id="rId12" Type="http://schemas.openxmlformats.org/officeDocument/2006/relationships/image" Target="../media/image10.jp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4.jpg"/><Relationship Id="rId11" Type="http://schemas.openxmlformats.org/officeDocument/2006/relationships/image" Target="../media/image9.jpg"/><Relationship Id="rId5" Type="http://schemas.openxmlformats.org/officeDocument/2006/relationships/image" Target="../media/image3.png"/><Relationship Id="rId10" Type="http://schemas.openxmlformats.org/officeDocument/2006/relationships/image" Target="../media/image8.jpg"/><Relationship Id="rId4" Type="http://schemas.openxmlformats.org/officeDocument/2006/relationships/image" Target="../media/image2.jpg"/><Relationship Id="rId9" Type="http://schemas.openxmlformats.org/officeDocument/2006/relationships/image" Target="../media/image7.jpg"/><Relationship Id="rId14" Type="http://schemas.openxmlformats.org/officeDocument/2006/relationships/image" Target="../media/image12.jp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extLst>
              <a:ext uri="{BEBA8EAE-BF5A-486C-A8C5-ECC9F3942E4B}">
                <a14:imgProps xmlns:a14="http://schemas.microsoft.com/office/drawing/2010/main">
                  <a14:imgLayer r:embed="rId3">
                    <a14:imgEffect>
                      <a14:artisticBlur/>
                    </a14:imgEffect>
                  </a14:imgLayer>
                </a14:imgProps>
              </a:ext>
            </a:extLst>
          </a:blip>
          <a:srcRect/>
          <a:stretch>
            <a:fillRect l="-15000" r="-15000"/>
          </a:stretch>
        </a:blipFill>
        <a:effectLst/>
      </p:bgPr>
    </p:bg>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F061437C-8206-4AE9-B0C4-290EDEC4AFCC}"/>
              </a:ext>
            </a:extLst>
          </p:cNvPr>
          <p:cNvSpPr>
            <a:spLocks noGrp="1"/>
          </p:cNvSpPr>
          <p:nvPr>
            <p:ph type="subTitle" idx="1"/>
          </p:nvPr>
        </p:nvSpPr>
        <p:spPr>
          <a:xfrm>
            <a:off x="165879" y="6408005"/>
            <a:ext cx="7425015" cy="2428451"/>
          </a:xfrm>
        </p:spPr>
        <p:txBody>
          <a:bodyPr>
            <a:normAutofit fontScale="92500" lnSpcReduction="20000"/>
          </a:bodyPr>
          <a:lstStyle/>
          <a:p>
            <a:pPr>
              <a:lnSpc>
                <a:spcPct val="120000"/>
              </a:lnSpc>
            </a:pPr>
            <a:r>
              <a:rPr lang="en-US" sz="1600" dirty="0">
                <a:solidFill>
                  <a:schemeClr val="bg1"/>
                </a:solidFill>
                <a:effectLst>
                  <a:outerShdw blurRad="38100" dist="38100" dir="2700000" algn="tl">
                    <a:srgbClr val="000000">
                      <a:alpha val="43137"/>
                    </a:srgbClr>
                  </a:outerShdw>
                </a:effectLst>
              </a:rPr>
              <a:t>Jericho is a 315-acre ACE Basin farm surrounded by historic plantations. It has a large Lowcountry home surrounded by mature live oaks, ample storage facilities, fish pond, dove fields, hardwood and pine stands, and well over 150 acres of fields. Tucked into the back of one field is a secluded grove of massive live oak and pecan trees. Based on several centuries-old maps, this is most likely the site of the original Jericho Plantation, built by the Hutson family and burned by Sherman. Most of the fields are surrounded by mature hardwood hedgerows, giving the farm its justifiably natural, seasoned feel. It is well-located for waterfowl and has the right soil and open-ground layout for duck impoundments. Jericho is loaded with wild turkey, deer, and doves and could also make a suitable small quail preserve. Jericho has no conservation easement in place.</a:t>
            </a:r>
          </a:p>
        </p:txBody>
      </p:sp>
      <p:pic>
        <p:nvPicPr>
          <p:cNvPr id="5" name="Picture 4" descr="A large body of water&#10;&#10;Description generated with high confidence">
            <a:extLst>
              <a:ext uri="{FF2B5EF4-FFF2-40B4-BE49-F238E27FC236}">
                <a16:creationId xmlns:a16="http://schemas.microsoft.com/office/drawing/2014/main" id="{E1C03827-4C2C-4B95-AB35-684183E6EDE3}"/>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0" y="0"/>
            <a:ext cx="7772400" cy="1578769"/>
          </a:xfrm>
          <a:prstGeom prst="rect">
            <a:avLst/>
          </a:prstGeom>
        </p:spPr>
      </p:pic>
      <p:pic>
        <p:nvPicPr>
          <p:cNvPr id="7" name="Picture 6" descr="A close up of a logo&#10;&#10;Description generated with very high confidence">
            <a:extLst>
              <a:ext uri="{FF2B5EF4-FFF2-40B4-BE49-F238E27FC236}">
                <a16:creationId xmlns:a16="http://schemas.microsoft.com/office/drawing/2014/main" id="{E68AEF4B-D3B3-4BC7-ACD2-05D55173BA69}"/>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67310" y="166192"/>
            <a:ext cx="1808480" cy="1246385"/>
          </a:xfrm>
          <a:prstGeom prst="rect">
            <a:avLst/>
          </a:prstGeom>
        </p:spPr>
      </p:pic>
      <p:sp>
        <p:nvSpPr>
          <p:cNvPr id="11" name="Rectangle 10">
            <a:extLst>
              <a:ext uri="{FF2B5EF4-FFF2-40B4-BE49-F238E27FC236}">
                <a16:creationId xmlns:a16="http://schemas.microsoft.com/office/drawing/2014/main" id="{01426D87-521C-47A7-B993-5F6F52F02CA6}"/>
              </a:ext>
            </a:extLst>
          </p:cNvPr>
          <p:cNvSpPr/>
          <p:nvPr/>
        </p:nvSpPr>
        <p:spPr>
          <a:xfrm>
            <a:off x="1234440" y="5374132"/>
            <a:ext cx="5303520" cy="892552"/>
          </a:xfrm>
          <a:prstGeom prst="rect">
            <a:avLst/>
          </a:prstGeom>
        </p:spPr>
        <p:txBody>
          <a:bodyPr wrap="square">
            <a:spAutoFit/>
          </a:bodyPr>
          <a:lstStyle/>
          <a:p>
            <a:pPr algn="ctr"/>
            <a:r>
              <a:rPr lang="en-US" sz="2000" b="1" dirty="0">
                <a:solidFill>
                  <a:schemeClr val="bg1"/>
                </a:solidFill>
                <a:effectLst>
                  <a:outerShdw blurRad="38100" dist="38100" dir="2700000" algn="tl">
                    <a:srgbClr val="000000">
                      <a:alpha val="43137"/>
                    </a:srgbClr>
                  </a:outerShdw>
                </a:effectLst>
                <a:latin typeface="Copperplate Gothic Light" panose="020E0507020206020404" pitchFamily="34" charset="0"/>
              </a:rPr>
              <a:t>Jericho Plantation</a:t>
            </a:r>
          </a:p>
          <a:p>
            <a:pPr algn="ctr"/>
            <a:r>
              <a:rPr lang="en-US" sz="1600" dirty="0">
                <a:solidFill>
                  <a:schemeClr val="bg1"/>
                </a:solidFill>
                <a:effectLst>
                  <a:outerShdw blurRad="38100" dist="38100" dir="2700000" algn="tl">
                    <a:srgbClr val="000000">
                      <a:alpha val="43137"/>
                    </a:srgbClr>
                  </a:outerShdw>
                </a:effectLst>
                <a:latin typeface="Copperplate Gothic Light" panose="020E0507020206020404" pitchFamily="34" charset="0"/>
              </a:rPr>
              <a:t>193 Cotton Hall Road ~ Yemassee, SC 29945</a:t>
            </a:r>
          </a:p>
          <a:p>
            <a:pPr algn="ctr"/>
            <a:r>
              <a:rPr lang="en-US" sz="1600" dirty="0">
                <a:solidFill>
                  <a:schemeClr val="bg1"/>
                </a:solidFill>
                <a:effectLst>
                  <a:outerShdw blurRad="38100" dist="38100" dir="2700000" algn="tl">
                    <a:srgbClr val="000000">
                      <a:alpha val="43137"/>
                    </a:srgbClr>
                  </a:outerShdw>
                </a:effectLst>
                <a:latin typeface="Copperplate Gothic Light" panose="020E0507020206020404" pitchFamily="34" charset="0"/>
              </a:rPr>
              <a:t>MLS# 18033118 ~ $2,700,000</a:t>
            </a:r>
            <a:endParaRPr lang="en-US" sz="1600" dirty="0">
              <a:effectLst>
                <a:outerShdw blurRad="38100" dist="38100" dir="2700000" algn="tl">
                  <a:srgbClr val="000000">
                    <a:alpha val="43137"/>
                  </a:srgbClr>
                </a:outerShdw>
              </a:effectLst>
            </a:endParaRPr>
          </a:p>
        </p:txBody>
      </p:sp>
      <p:pic>
        <p:nvPicPr>
          <p:cNvPr id="13" name="Picture 12">
            <a:extLst>
              <a:ext uri="{FF2B5EF4-FFF2-40B4-BE49-F238E27FC236}">
                <a16:creationId xmlns:a16="http://schemas.microsoft.com/office/drawing/2014/main" id="{4C646484-6C8C-42A6-9633-3F99682C0709}"/>
              </a:ext>
            </a:extLst>
          </p:cNvPr>
          <p:cNvPicPr>
            <a:picLocks noChangeAspect="1"/>
          </p:cNvPicPr>
          <p:nvPr/>
        </p:nvPicPr>
        <p:blipFill>
          <a:blip r:embed="rId6">
            <a:extLst>
              <a:ext uri="{28A0092B-C50C-407E-A947-70E740481C1C}">
                <a14:useLocalDpi xmlns:a14="http://schemas.microsoft.com/office/drawing/2010/main" val="0"/>
              </a:ext>
            </a:extLst>
          </a:blip>
          <a:srcRect/>
          <a:stretch/>
        </p:blipFill>
        <p:spPr>
          <a:xfrm>
            <a:off x="2346502" y="8971291"/>
            <a:ext cx="914400" cy="914400"/>
          </a:xfrm>
          <a:prstGeom prst="rect">
            <a:avLst/>
          </a:prstGeom>
        </p:spPr>
      </p:pic>
      <p:pic>
        <p:nvPicPr>
          <p:cNvPr id="15" name="Picture 14">
            <a:extLst>
              <a:ext uri="{FF2B5EF4-FFF2-40B4-BE49-F238E27FC236}">
                <a16:creationId xmlns:a16="http://schemas.microsoft.com/office/drawing/2014/main" id="{6B8B4473-8F2F-4907-9365-9C9BD144E53A}"/>
              </a:ext>
            </a:extLst>
          </p:cNvPr>
          <p:cNvPicPr>
            <a:picLocks noChangeAspect="1"/>
          </p:cNvPicPr>
          <p:nvPr/>
        </p:nvPicPr>
        <p:blipFill>
          <a:blip r:embed="rId7">
            <a:extLst>
              <a:ext uri="{28A0092B-C50C-407E-A947-70E740481C1C}">
                <a14:useLocalDpi xmlns:a14="http://schemas.microsoft.com/office/drawing/2010/main" val="0"/>
              </a:ext>
            </a:extLst>
          </a:blip>
          <a:srcRect/>
          <a:stretch/>
        </p:blipFill>
        <p:spPr>
          <a:xfrm>
            <a:off x="3429000" y="8971291"/>
            <a:ext cx="914400" cy="914400"/>
          </a:xfrm>
          <a:prstGeom prst="rect">
            <a:avLst/>
          </a:prstGeom>
        </p:spPr>
      </p:pic>
      <p:pic>
        <p:nvPicPr>
          <p:cNvPr id="17" name="Picture 16">
            <a:extLst>
              <a:ext uri="{FF2B5EF4-FFF2-40B4-BE49-F238E27FC236}">
                <a16:creationId xmlns:a16="http://schemas.microsoft.com/office/drawing/2014/main" id="{68418029-B4FE-42DE-88AA-C1068EA76079}"/>
              </a:ext>
            </a:extLst>
          </p:cNvPr>
          <p:cNvPicPr>
            <a:picLocks noChangeAspect="1"/>
          </p:cNvPicPr>
          <p:nvPr/>
        </p:nvPicPr>
        <p:blipFill>
          <a:blip r:embed="rId8">
            <a:extLst>
              <a:ext uri="{28A0092B-C50C-407E-A947-70E740481C1C}">
                <a14:useLocalDpi xmlns:a14="http://schemas.microsoft.com/office/drawing/2010/main" val="0"/>
              </a:ext>
            </a:extLst>
          </a:blip>
          <a:srcRect/>
          <a:stretch/>
        </p:blipFill>
        <p:spPr>
          <a:xfrm>
            <a:off x="6676494" y="8971291"/>
            <a:ext cx="914400" cy="914400"/>
          </a:xfrm>
          <a:prstGeom prst="rect">
            <a:avLst/>
          </a:prstGeom>
        </p:spPr>
      </p:pic>
      <p:pic>
        <p:nvPicPr>
          <p:cNvPr id="19" name="Picture 18">
            <a:extLst>
              <a:ext uri="{FF2B5EF4-FFF2-40B4-BE49-F238E27FC236}">
                <a16:creationId xmlns:a16="http://schemas.microsoft.com/office/drawing/2014/main" id="{D8D34E19-61D3-4AB7-A192-568D9DB17681}"/>
              </a:ext>
            </a:extLst>
          </p:cNvPr>
          <p:cNvPicPr>
            <a:picLocks noChangeAspect="1"/>
          </p:cNvPicPr>
          <p:nvPr/>
        </p:nvPicPr>
        <p:blipFill>
          <a:blip r:embed="rId9">
            <a:extLst>
              <a:ext uri="{28A0092B-C50C-407E-A947-70E740481C1C}">
                <a14:useLocalDpi xmlns:a14="http://schemas.microsoft.com/office/drawing/2010/main" val="0"/>
              </a:ext>
            </a:extLst>
          </a:blip>
          <a:srcRect/>
          <a:stretch/>
        </p:blipFill>
        <p:spPr>
          <a:xfrm>
            <a:off x="4511498" y="8971291"/>
            <a:ext cx="914400" cy="914400"/>
          </a:xfrm>
          <a:prstGeom prst="rect">
            <a:avLst/>
          </a:prstGeom>
        </p:spPr>
      </p:pic>
      <p:pic>
        <p:nvPicPr>
          <p:cNvPr id="21" name="Picture 20">
            <a:extLst>
              <a:ext uri="{FF2B5EF4-FFF2-40B4-BE49-F238E27FC236}">
                <a16:creationId xmlns:a16="http://schemas.microsoft.com/office/drawing/2014/main" id="{D6F5CF4F-2920-4A58-8D53-109B3B69E056}"/>
              </a:ext>
            </a:extLst>
          </p:cNvPr>
          <p:cNvPicPr>
            <a:picLocks noChangeAspect="1"/>
          </p:cNvPicPr>
          <p:nvPr/>
        </p:nvPicPr>
        <p:blipFill>
          <a:blip r:embed="rId10">
            <a:extLst>
              <a:ext uri="{28A0092B-C50C-407E-A947-70E740481C1C}">
                <a14:useLocalDpi xmlns:a14="http://schemas.microsoft.com/office/drawing/2010/main" val="0"/>
              </a:ext>
            </a:extLst>
          </a:blip>
          <a:srcRect/>
          <a:stretch/>
        </p:blipFill>
        <p:spPr>
          <a:xfrm>
            <a:off x="1264004" y="8971291"/>
            <a:ext cx="914400" cy="914400"/>
          </a:xfrm>
          <a:prstGeom prst="rect">
            <a:avLst/>
          </a:prstGeom>
        </p:spPr>
      </p:pic>
      <p:pic>
        <p:nvPicPr>
          <p:cNvPr id="23" name="Picture 22">
            <a:extLst>
              <a:ext uri="{FF2B5EF4-FFF2-40B4-BE49-F238E27FC236}">
                <a16:creationId xmlns:a16="http://schemas.microsoft.com/office/drawing/2014/main" id="{699C1874-C74F-4027-82F7-2B899877DCAB}"/>
              </a:ext>
            </a:extLst>
          </p:cNvPr>
          <p:cNvPicPr>
            <a:picLocks noChangeAspect="1"/>
          </p:cNvPicPr>
          <p:nvPr/>
        </p:nvPicPr>
        <p:blipFill>
          <a:blip r:embed="rId11">
            <a:extLst>
              <a:ext uri="{28A0092B-C50C-407E-A947-70E740481C1C}">
                <a14:useLocalDpi xmlns:a14="http://schemas.microsoft.com/office/drawing/2010/main" val="0"/>
              </a:ext>
            </a:extLst>
          </a:blip>
          <a:srcRect/>
          <a:stretch/>
        </p:blipFill>
        <p:spPr>
          <a:xfrm>
            <a:off x="181506" y="8971291"/>
            <a:ext cx="914400" cy="914400"/>
          </a:xfrm>
          <a:prstGeom prst="rect">
            <a:avLst/>
          </a:prstGeom>
        </p:spPr>
      </p:pic>
      <p:pic>
        <p:nvPicPr>
          <p:cNvPr id="25" name="Picture 24">
            <a:extLst>
              <a:ext uri="{FF2B5EF4-FFF2-40B4-BE49-F238E27FC236}">
                <a16:creationId xmlns:a16="http://schemas.microsoft.com/office/drawing/2014/main" id="{68565D26-1E65-4A36-8F43-3B0D25A2292B}"/>
              </a:ext>
            </a:extLst>
          </p:cNvPr>
          <p:cNvPicPr>
            <a:picLocks noChangeAspect="1"/>
          </p:cNvPicPr>
          <p:nvPr/>
        </p:nvPicPr>
        <p:blipFill>
          <a:blip r:embed="rId12">
            <a:extLst>
              <a:ext uri="{28A0092B-C50C-407E-A947-70E740481C1C}">
                <a14:useLocalDpi xmlns:a14="http://schemas.microsoft.com/office/drawing/2010/main" val="0"/>
              </a:ext>
            </a:extLst>
          </a:blip>
          <a:srcRect/>
          <a:stretch/>
        </p:blipFill>
        <p:spPr>
          <a:xfrm>
            <a:off x="5593996" y="8971291"/>
            <a:ext cx="914400" cy="914400"/>
          </a:xfrm>
          <a:prstGeom prst="rect">
            <a:avLst/>
          </a:prstGeom>
        </p:spPr>
      </p:pic>
      <p:pic>
        <p:nvPicPr>
          <p:cNvPr id="10" name="Picture 9">
            <a:extLst>
              <a:ext uri="{FF2B5EF4-FFF2-40B4-BE49-F238E27FC236}">
                <a16:creationId xmlns:a16="http://schemas.microsoft.com/office/drawing/2014/main" id="{07B5EB71-7610-4B91-8205-3541C897B161}"/>
              </a:ext>
            </a:extLst>
          </p:cNvPr>
          <p:cNvPicPr>
            <a:picLocks noChangeAspect="1"/>
          </p:cNvPicPr>
          <p:nvPr/>
        </p:nvPicPr>
        <p:blipFill rotWithShape="1">
          <a:blip r:embed="rId13">
            <a:extLst>
              <a:ext uri="{28A0092B-C50C-407E-A947-70E740481C1C}">
                <a14:useLocalDpi xmlns:a14="http://schemas.microsoft.com/office/drawing/2010/main" val="0"/>
              </a:ext>
            </a:extLst>
          </a:blip>
          <a:srcRect l="13980" r="16898"/>
          <a:stretch/>
        </p:blipFill>
        <p:spPr>
          <a:xfrm>
            <a:off x="4094480" y="1921829"/>
            <a:ext cx="3496414" cy="2843092"/>
          </a:xfrm>
          <a:prstGeom prst="rect">
            <a:avLst/>
          </a:prstGeom>
          <a:effectLst>
            <a:outerShdw blurRad="63500" sx="102000" sy="102000" algn="ctr" rotWithShape="0">
              <a:prstClr val="black">
                <a:alpha val="40000"/>
              </a:prstClr>
            </a:outerShdw>
          </a:effectLst>
        </p:spPr>
      </p:pic>
      <p:pic>
        <p:nvPicPr>
          <p:cNvPr id="16" name="Picture 15">
            <a:extLst>
              <a:ext uri="{FF2B5EF4-FFF2-40B4-BE49-F238E27FC236}">
                <a16:creationId xmlns:a16="http://schemas.microsoft.com/office/drawing/2014/main" id="{9601BBC2-7E5F-4148-BD6D-704A8AB6BB42}"/>
              </a:ext>
            </a:extLst>
          </p:cNvPr>
          <p:cNvPicPr>
            <a:picLocks noChangeAspect="1"/>
          </p:cNvPicPr>
          <p:nvPr/>
        </p:nvPicPr>
        <p:blipFill>
          <a:blip r:embed="rId14">
            <a:extLst>
              <a:ext uri="{28A0092B-C50C-407E-A947-70E740481C1C}">
                <a14:useLocalDpi xmlns:a14="http://schemas.microsoft.com/office/drawing/2010/main" val="0"/>
              </a:ext>
            </a:extLst>
          </a:blip>
          <a:srcRect/>
          <a:stretch/>
        </p:blipFill>
        <p:spPr>
          <a:xfrm>
            <a:off x="181506" y="1921829"/>
            <a:ext cx="3496414" cy="2843092"/>
          </a:xfrm>
          <a:prstGeom prst="rect">
            <a:avLst/>
          </a:prstGeom>
          <a:effectLst>
            <a:outerShdw blurRad="63500" sx="102000" sy="102000" algn="ctr" rotWithShape="0">
              <a:prstClr val="black">
                <a:alpha val="40000"/>
              </a:prstClr>
            </a:outerShdw>
          </a:effectLst>
        </p:spPr>
      </p:pic>
      <p:sp>
        <p:nvSpPr>
          <p:cNvPr id="18" name="Rectangle 17">
            <a:extLst>
              <a:ext uri="{FF2B5EF4-FFF2-40B4-BE49-F238E27FC236}">
                <a16:creationId xmlns:a16="http://schemas.microsoft.com/office/drawing/2014/main" id="{498947EA-C003-4B5C-B425-C93F3BDE0291}"/>
              </a:ext>
            </a:extLst>
          </p:cNvPr>
          <p:cNvSpPr/>
          <p:nvPr/>
        </p:nvSpPr>
        <p:spPr>
          <a:xfrm>
            <a:off x="4429760" y="235386"/>
            <a:ext cx="3275330" cy="1107996"/>
          </a:xfrm>
          <a:prstGeom prst="rect">
            <a:avLst/>
          </a:prstGeom>
        </p:spPr>
        <p:txBody>
          <a:bodyPr wrap="square">
            <a:spAutoFit/>
          </a:bodyPr>
          <a:lstStyle/>
          <a:p>
            <a:pPr algn="r"/>
            <a:r>
              <a:rPr lang="en-US" dirty="0">
                <a:solidFill>
                  <a:schemeClr val="bg1"/>
                </a:solidFill>
                <a:latin typeface="Copperplate Gothic Bold" panose="020E0705020206020404" pitchFamily="34" charset="0"/>
              </a:rPr>
              <a:t>DOUGLAS CUTTING</a:t>
            </a:r>
          </a:p>
          <a:p>
            <a:pPr algn="r"/>
            <a:r>
              <a:rPr lang="en-US" sz="1600" dirty="0">
                <a:solidFill>
                  <a:schemeClr val="bg1"/>
                </a:solidFill>
                <a:latin typeface="Copperplate Gothic Light" panose="020E0507020206020404" pitchFamily="34" charset="0"/>
              </a:rPr>
              <a:t>(843) 534-3911</a:t>
            </a:r>
          </a:p>
          <a:p>
            <a:pPr algn="r"/>
            <a:r>
              <a:rPr lang="en-US" sz="1600" dirty="0">
                <a:solidFill>
                  <a:schemeClr val="bg1"/>
                </a:solidFill>
                <a:latin typeface="Copperplate Gothic Light" panose="020E0507020206020404" pitchFamily="34" charset="0"/>
              </a:rPr>
              <a:t>dcutting2@gmail.com</a:t>
            </a:r>
          </a:p>
          <a:p>
            <a:pPr algn="r"/>
            <a:r>
              <a:rPr lang="en-US" sz="1600" dirty="0">
                <a:solidFill>
                  <a:schemeClr val="bg1"/>
                </a:solidFill>
                <a:latin typeface="Copperplate Gothic Light" panose="020E0507020206020404" pitchFamily="34" charset="0"/>
              </a:rPr>
              <a:t>bluewingproperties.com</a:t>
            </a:r>
          </a:p>
        </p:txBody>
      </p:sp>
    </p:spTree>
    <p:extLst>
      <p:ext uri="{BB962C8B-B14F-4D97-AF65-F5344CB8AC3E}">
        <p14:creationId xmlns:p14="http://schemas.microsoft.com/office/powerpoint/2010/main" val="30599642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82</TotalTime>
  <Words>192</Words>
  <Application>Microsoft Office PowerPoint</Application>
  <PresentationFormat>Custom</PresentationFormat>
  <Paragraphs>8</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Calibri Light</vt:lpstr>
      <vt:lpstr>Copperplate Gothic Bold</vt:lpstr>
      <vt:lpstr>Copperplate Gothic Light</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 Thomas Price</dc:creator>
  <cp:lastModifiedBy>A. Thomas Price</cp:lastModifiedBy>
  <cp:revision>13</cp:revision>
  <dcterms:created xsi:type="dcterms:W3CDTF">2018-07-10T20:03:41Z</dcterms:created>
  <dcterms:modified xsi:type="dcterms:W3CDTF">2019-09-25T20:24:19Z</dcterms:modified>
</cp:coreProperties>
</file>