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2801600"/>
  <p:notesSz cx="6858000" cy="9144000"/>
  <p:defaultTextStyle>
    <a:defPPr>
      <a:defRPr lang="en-US"/>
    </a:defPPr>
    <a:lvl1pPr marL="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782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564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346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1288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911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1536" y="-780"/>
      </p:cViewPr>
      <p:guideLst>
        <p:guide orient="horz" pos="4032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976796"/>
            <a:ext cx="6606540" cy="27440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7254240"/>
            <a:ext cx="544068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512660"/>
            <a:ext cx="1748790" cy="109228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512660"/>
            <a:ext cx="5116830" cy="1092284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8226214"/>
            <a:ext cx="6606540" cy="2542540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5425866"/>
            <a:ext cx="6606540" cy="2800349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987042"/>
            <a:ext cx="3432810" cy="844846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987042"/>
            <a:ext cx="3432810" cy="844846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865544"/>
            <a:ext cx="3434160" cy="119422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4059766"/>
            <a:ext cx="3434160" cy="737573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865544"/>
            <a:ext cx="3435508" cy="119422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4059766"/>
            <a:ext cx="3435508" cy="737573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509694"/>
            <a:ext cx="2557066" cy="216916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509695"/>
            <a:ext cx="4344988" cy="10925811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678855"/>
            <a:ext cx="2557066" cy="8756651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8961121"/>
            <a:ext cx="4663440" cy="105791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1143846"/>
            <a:ext cx="4663440" cy="7680960"/>
          </a:xfrm>
        </p:spPr>
        <p:txBody>
          <a:bodyPr/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10019032"/>
            <a:ext cx="4663440" cy="1502409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512658"/>
            <a:ext cx="6995160" cy="2133600"/>
          </a:xfrm>
          <a:prstGeom prst="rect">
            <a:avLst/>
          </a:prstGeom>
        </p:spPr>
        <p:txBody>
          <a:bodyPr vert="horz" lIns="117564" tIns="58782" rIns="117564" bIns="587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987042"/>
            <a:ext cx="6995160" cy="8448464"/>
          </a:xfrm>
          <a:prstGeom prst="rect">
            <a:avLst/>
          </a:prstGeom>
        </p:spPr>
        <p:txBody>
          <a:bodyPr vert="horz" lIns="117564" tIns="58782" rIns="117564" bIns="5878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11865188"/>
            <a:ext cx="1813560" cy="681566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11865188"/>
            <a:ext cx="2461260" cy="681566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11865188"/>
            <a:ext cx="1813560" cy="681566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5644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67" indent="-440867" algn="l" defTabSz="1175644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defTabSz="1175644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555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77" indent="-293911" algn="l" defTabSz="117564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5199" indent="-293911" algn="l" defTabSz="117564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3021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772400" cy="4371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532953"/>
            <a:ext cx="2514600" cy="838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3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175 Marsh Island Dr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MLS# 17030435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$695,000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533400"/>
            <a:ext cx="77724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i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Great Downtown Investment Opportunity</a:t>
            </a:r>
            <a:endParaRPr lang="en-US" sz="2500" b="1" i="1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7" name="Right Brace 6"/>
          <p:cNvSpPr/>
          <p:nvPr/>
        </p:nvSpPr>
        <p:spPr>
          <a:xfrm rot="16200000">
            <a:off x="10906627" y="1771445"/>
            <a:ext cx="228599" cy="3601453"/>
          </a:xfrm>
          <a:prstGeom prst="rightBrace">
            <a:avLst>
              <a:gd name="adj1" fmla="val 37151"/>
              <a:gd name="adj2" fmla="val 50000"/>
            </a:avLst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71735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Kiawah Open Houses ~ July 7</a:t>
            </a:r>
            <a:r>
              <a:rPr lang="en-US" sz="2800" b="1" i="1" baseline="30000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i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~ 1:00-4:00</a:t>
            </a:r>
            <a:endParaRPr lang="en-US" sz="2800" b="1" i="1" dirty="0">
              <a:ln w="3175"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15" name="Picture 1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4019"/>
            <a:ext cx="2514600" cy="1673352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5956449"/>
            <a:ext cx="2514600" cy="16609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01000" y="9814143"/>
            <a:ext cx="38862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i="1" dirty="0">
                <a:latin typeface="Palatino Linotype" panose="02040502050505030304" pitchFamily="18" charset="0"/>
              </a:rPr>
              <a:t>Book your viewing today!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2463046"/>
            <a:ext cx="777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Palatino Linotype" panose="02040502050505030304" pitchFamily="18" charset="0"/>
              </a:rPr>
              <a:t>Matt O’Neill Real Estate | 940 Johnnie Dodds Blvd, Ste100 | Mt. Pleasant, SC 29464</a:t>
            </a:r>
            <a:endParaRPr lang="en-US" sz="1200" i="1" u="sng" dirty="0">
              <a:latin typeface="Palatino Linotype" panose="0204050205050503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E810DD-DC90-40B8-84A9-A498C0C4B47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031" y="5944019"/>
            <a:ext cx="2514600" cy="16733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BD691C0-4436-431A-8904-93921F2411D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4293"/>
            <a:ext cx="1188720" cy="77798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C15513E-6744-440A-8F75-ECB79F56C7A7}"/>
              </a:ext>
            </a:extLst>
          </p:cNvPr>
          <p:cNvSpPr/>
          <p:nvPr/>
        </p:nvSpPr>
        <p:spPr>
          <a:xfrm>
            <a:off x="2628900" y="4532953"/>
            <a:ext cx="2514600" cy="8382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3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146 Hooded Merganser 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MLS# 18018214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$850,000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BB3700-19CC-4ABF-98F1-E4738A71C39C}"/>
              </a:ext>
            </a:extLst>
          </p:cNvPr>
          <p:cNvSpPr/>
          <p:nvPr/>
        </p:nvSpPr>
        <p:spPr>
          <a:xfrm>
            <a:off x="5257800" y="4532953"/>
            <a:ext cx="2514600" cy="118204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3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1 Airy Hall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MLS# 18012086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$1,995,995</a:t>
            </a:r>
          </a:p>
          <a:p>
            <a:pPr algn="ctr"/>
            <a:r>
              <a:rPr lang="en-US" sz="1100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Contact agent for private showing</a:t>
            </a:r>
            <a:endParaRPr lang="en-US" sz="1600" b="1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B29457-E0EC-4307-9A74-A69629CE674F}"/>
              </a:ext>
            </a:extLst>
          </p:cNvPr>
          <p:cNvSpPr/>
          <p:nvPr/>
        </p:nvSpPr>
        <p:spPr>
          <a:xfrm>
            <a:off x="0" y="11419014"/>
            <a:ext cx="2514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Ben Laaper</a:t>
            </a:r>
          </a:p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843-642-3546</a:t>
            </a:r>
          </a:p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ben@mattoneillteam.com</a:t>
            </a:r>
            <a:endParaRPr lang="en-US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281AE3-CB85-43B8-89FC-976FDB7A2B78}"/>
              </a:ext>
            </a:extLst>
          </p:cNvPr>
          <p:cNvSpPr/>
          <p:nvPr/>
        </p:nvSpPr>
        <p:spPr>
          <a:xfrm>
            <a:off x="2628899" y="11438692"/>
            <a:ext cx="242089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Paige Rhodes</a:t>
            </a:r>
          </a:p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843-830-3281</a:t>
            </a:r>
          </a:p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paige@mattoneillteam.com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E49DD7-865B-46EB-AA39-499F1266AA5E}"/>
              </a:ext>
            </a:extLst>
          </p:cNvPr>
          <p:cNvSpPr/>
          <p:nvPr/>
        </p:nvSpPr>
        <p:spPr>
          <a:xfrm>
            <a:off x="5257800" y="11438502"/>
            <a:ext cx="2514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Christopher Smith</a:t>
            </a:r>
          </a:p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843-267-0735</a:t>
            </a:r>
          </a:p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christopher@mattoneillteam.com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078FA1C-E33E-4EB0-A40F-A86ABFA3BCAF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7984293"/>
            <a:ext cx="1188720" cy="7779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C533AE8-A583-4262-8992-71F276F5DB02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9200"/>
            <a:ext cx="1188720" cy="7779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FA36376-7384-41AC-8CA7-8A535AD1D46E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9129200"/>
            <a:ext cx="1188720" cy="7779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68A3CFC-55B9-420E-BC05-990840E8A28D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4107"/>
            <a:ext cx="1188720" cy="7779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EF9E872-7077-4A4A-A0D7-F80525C63A50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10274107"/>
            <a:ext cx="1188720" cy="77798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8C3B12E-8BC0-4870-B7E9-4DFB14BB5125}"/>
              </a:ext>
            </a:extLst>
          </p:cNvPr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7984293"/>
            <a:ext cx="1188720" cy="7779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2E100BD-6627-41F7-AB6A-4A797E2A5E76}"/>
              </a:ext>
            </a:extLst>
          </p:cNvPr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80" y="7984293"/>
            <a:ext cx="1188720" cy="77798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E5B52C4-F69B-4CC7-879B-1871FC0E708A}"/>
              </a:ext>
            </a:extLst>
          </p:cNvPr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9129200"/>
            <a:ext cx="1188720" cy="7779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076D078-849F-4C54-B58B-677B91E126A7}"/>
              </a:ext>
            </a:extLst>
          </p:cNvPr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80" y="9129200"/>
            <a:ext cx="1188720" cy="77798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27FB870-0CB8-4469-94BF-02CC70DFDBFA}"/>
              </a:ext>
            </a:extLst>
          </p:cNvPr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0274107"/>
            <a:ext cx="1188720" cy="77798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B61EEDF-E7DC-4318-AAC9-4350625BF115}"/>
              </a:ext>
            </a:extLst>
          </p:cNvPr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80" y="10274108"/>
            <a:ext cx="1188720" cy="77798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0E0CF89-FF7E-41B5-ADB1-8C393880D932}"/>
              </a:ext>
            </a:extLst>
          </p:cNvPr>
          <p:cNvPicPr>
            <a:picLocks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619" y="7984293"/>
            <a:ext cx="1188720" cy="77798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7C9A5FF-3B12-43E6-A118-2C4D6070AC55}"/>
              </a:ext>
            </a:extLst>
          </p:cNvPr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588" y="7984293"/>
            <a:ext cx="1188720" cy="77798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25B2FCF-42E7-4313-B20B-D35CC9AA197E}"/>
              </a:ext>
            </a:extLst>
          </p:cNvPr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34" y="9129200"/>
            <a:ext cx="1188720" cy="7779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235F3BA-DD33-4493-8B8A-EC128F34C306}"/>
              </a:ext>
            </a:extLst>
          </p:cNvPr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98" y="9129200"/>
            <a:ext cx="1188720" cy="7779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2E9C02-A362-4A17-929F-D69A982FAF0C}"/>
              </a:ext>
            </a:extLst>
          </p:cNvPr>
          <p:cNvPicPr>
            <a:picLocks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700" y="10275900"/>
            <a:ext cx="1188720" cy="7743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7699638-C66D-4C50-963A-2480F009274D}"/>
              </a:ext>
            </a:extLst>
          </p:cNvPr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10274107"/>
            <a:ext cx="1188720" cy="77439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9FFFA0-9163-442B-B096-2035E287FBCE}"/>
              </a:ext>
            </a:extLst>
          </p:cNvPr>
          <p:cNvCxnSpPr/>
          <p:nvPr/>
        </p:nvCxnSpPr>
        <p:spPr>
          <a:xfrm>
            <a:off x="5200650" y="4495800"/>
            <a:ext cx="0" cy="77724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EA96739-6177-458A-817E-A42AEDCDF46E}"/>
              </a:ext>
            </a:extLst>
          </p:cNvPr>
          <p:cNvCxnSpPr/>
          <p:nvPr/>
        </p:nvCxnSpPr>
        <p:spPr>
          <a:xfrm>
            <a:off x="2571750" y="4495800"/>
            <a:ext cx="0" cy="77724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055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89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Palatino Linotype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63</cp:revision>
  <dcterms:created xsi:type="dcterms:W3CDTF">2006-08-16T00:00:00Z</dcterms:created>
  <dcterms:modified xsi:type="dcterms:W3CDTF">2018-07-06T20:40:41Z</dcterms:modified>
</cp:coreProperties>
</file>