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g"/><Relationship Id="rId4" Type="http://schemas.openxmlformats.org/officeDocument/2006/relationships/image" Target="../media/image2.gif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8881" y="24968"/>
            <a:ext cx="6294638" cy="1040595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Lake Marion Listings</a:t>
            </a:r>
            <a:b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Recently Reduced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257800" y="4978568"/>
            <a:ext cx="4725854" cy="185787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This home sits on Big Water of Lake Marion only 1 hour from Charleston by car and 6 hours by boat. Make this is your vacation home or your full time home.</a:t>
            </a:r>
          </a:p>
          <a:p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The home has a 12x80 rear porch over looking the lake and the 26' pool. Enjoy sunrises on the lake while drinking your morning coffee. Seen by appointment only.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32815" y="9083380"/>
            <a:ext cx="1212221" cy="532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9098563"/>
            <a:ext cx="3456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Lake Homes Realty, LLC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Elloree, SC 29047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www.SCLakeLife.com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8993" y="8916903"/>
            <a:ext cx="8501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4315551" y="9067785"/>
            <a:ext cx="34568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Kristie Anderson</a:t>
            </a:r>
          </a:p>
          <a:p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(803) 387-9459</a:t>
            </a:r>
          </a:p>
          <a:p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kristie@sclakelife.com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6854532"/>
            <a:ext cx="1561453" cy="104241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31" y="1426298"/>
            <a:ext cx="2308228" cy="17311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395003" y="3518204"/>
            <a:ext cx="288528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771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Stumphole</a:t>
            </a:r>
            <a:endParaRPr lang="en-US" sz="2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8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Elloree</a:t>
            </a: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, SC 29047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MLS# 17015213</a:t>
            </a:r>
            <a:b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Now $240,000</a:t>
            </a:r>
            <a:endParaRPr lang="en-US" sz="1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0DE6B94-D77D-47BA-B7D5-311BAD0F799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378" y="1426298"/>
            <a:ext cx="2596756" cy="17311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B15E1CB-A403-4F56-B68B-02E2A0139338}"/>
              </a:ext>
            </a:extLst>
          </p:cNvPr>
          <p:cNvSpPr/>
          <p:nvPr/>
        </p:nvSpPr>
        <p:spPr>
          <a:xfrm>
            <a:off x="4492114" y="3518204"/>
            <a:ext cx="288528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12989 Hwy 260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Manning, SC 29102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MLS# 18003328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Now $55,900</a:t>
            </a:r>
            <a:endParaRPr lang="en-US" sz="1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655B31A-FEF0-49A8-B2CE-6CA5E2C30C9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67" y="5171601"/>
            <a:ext cx="2596756" cy="17311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844ED5BB-09DB-4FCA-A508-00C00B7E5115}"/>
              </a:ext>
            </a:extLst>
          </p:cNvPr>
          <p:cNvSpPr/>
          <p:nvPr/>
        </p:nvSpPr>
        <p:spPr>
          <a:xfrm>
            <a:off x="395003" y="7263507"/>
            <a:ext cx="288528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1 Santee Lakes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Elloree, SC 29047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MLS# 16016447</a:t>
            </a:r>
            <a:b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Now $300,000</a:t>
            </a:r>
            <a:endParaRPr lang="en-US" sz="1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771867DE-5165-45C1-9EAE-7857D81FBA5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378" y="5171601"/>
            <a:ext cx="2596756" cy="17311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5A8D23D-F790-4221-9E41-0F2DB3553B86}"/>
              </a:ext>
            </a:extLst>
          </p:cNvPr>
          <p:cNvSpPr/>
          <p:nvPr/>
        </p:nvSpPr>
        <p:spPr>
          <a:xfrm>
            <a:off x="4492114" y="7263507"/>
            <a:ext cx="288528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231 Garden Lane</a:t>
            </a:r>
          </a:p>
          <a:p>
            <a:pPr algn="ctr"/>
            <a:r>
              <a:rPr lang="en-US" sz="18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Elloree</a:t>
            </a: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, SC 29047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MLS# 18010457</a:t>
            </a:r>
            <a:b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Now $65,000</a:t>
            </a:r>
            <a:endParaRPr lang="en-US" sz="1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48A159-558E-4194-860C-6663B9571949}"/>
              </a:ext>
            </a:extLst>
          </p:cNvPr>
          <p:cNvSpPr/>
          <p:nvPr/>
        </p:nvSpPr>
        <p:spPr>
          <a:xfrm>
            <a:off x="1109721" y="2757359"/>
            <a:ext cx="1455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Waterfront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0E3DF4D-EFD4-4EA7-BE2B-0A71D75C9638}"/>
              </a:ext>
            </a:extLst>
          </p:cNvPr>
          <p:cNvSpPr/>
          <p:nvPr/>
        </p:nvSpPr>
        <p:spPr>
          <a:xfrm>
            <a:off x="5157941" y="2757359"/>
            <a:ext cx="15536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Waterview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25AD9B-AB83-4255-979E-CDC9E5A71780}"/>
              </a:ext>
            </a:extLst>
          </p:cNvPr>
          <p:cNvSpPr/>
          <p:nvPr/>
        </p:nvSpPr>
        <p:spPr>
          <a:xfrm>
            <a:off x="1093691" y="6502662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Pond Front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CD72DAB-D954-4F4B-8B7E-073C26EB0AB9}"/>
              </a:ext>
            </a:extLst>
          </p:cNvPr>
          <p:cNvSpPr/>
          <p:nvPr/>
        </p:nvSpPr>
        <p:spPr>
          <a:xfrm>
            <a:off x="5206832" y="6502662"/>
            <a:ext cx="1455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Lake Area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143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Lake Marion Listings Recently Reduced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62</cp:revision>
  <dcterms:created xsi:type="dcterms:W3CDTF">2006-08-16T00:00:00Z</dcterms:created>
  <dcterms:modified xsi:type="dcterms:W3CDTF">2018-07-12T01:51:58Z</dcterms:modified>
</cp:coreProperties>
</file>