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100" d="100"/>
          <a:sy n="100" d="100"/>
        </p:scale>
        <p:origin x="804" y="-33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0" Type="http://schemas.openxmlformats.org/officeDocument/2006/relationships/hyperlink" Target="https://navicamls.net/displays/?n=256&amp;i=1384677&amp;k=W2ILQAU25S9G" TargetMode="External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31000" r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1"/>
            <a:ext cx="8229598" cy="685799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Lake Business Opportunities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1" y="9098564"/>
            <a:ext cx="3456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Century Gothic" panose="020B0502020202020204" pitchFamily="34" charset="0"/>
              </a:rPr>
              <a:t>Lake Homes Realty, LLC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Elloree, SC 29047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www.SCLakeLife.com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9738" y="8916903"/>
            <a:ext cx="8501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4544152" y="9067785"/>
            <a:ext cx="34568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Kristie Anderson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(803) 387-9459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kristie@sclakelife.com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F878F08-898E-4D35-B00C-13976437C55B}"/>
              </a:ext>
            </a:extLst>
          </p:cNvPr>
          <p:cNvGrpSpPr/>
          <p:nvPr/>
        </p:nvGrpSpPr>
        <p:grpSpPr>
          <a:xfrm>
            <a:off x="320696" y="764292"/>
            <a:ext cx="7588209" cy="1143000"/>
            <a:chOff x="251382" y="1219200"/>
            <a:chExt cx="7588209" cy="1143000"/>
          </a:xfrm>
          <a:effectLst/>
        </p:grpSpPr>
        <p:sp>
          <p:nvSpPr>
            <p:cNvPr id="5" name="Rectangle 4"/>
            <p:cNvSpPr/>
            <p:nvPr/>
          </p:nvSpPr>
          <p:spPr>
            <a:xfrm>
              <a:off x="2353191" y="1375202"/>
              <a:ext cx="54864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ln w="3175">
                    <a:noFill/>
                  </a:ln>
                  <a:latin typeface="Century Gothic" panose="020B0502020202020204" pitchFamily="34" charset="0"/>
                </a:rPr>
                <a:t>6081 Old Number Six Hwy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Elloree, SC 29047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Listing No. P127838A ~ </a:t>
              </a:r>
              <a:r>
                <a:rPr lang="en-US" sz="1600" i="0" dirty="0">
                  <a:latin typeface="Century Gothic" panose="020B0502020202020204" pitchFamily="34" charset="0"/>
                </a:rPr>
                <a:t> $349,900</a:t>
              </a:r>
              <a:endParaRPr lang="en-US" sz="1600" dirty="0">
                <a:ln w="3175">
                  <a:noFill/>
                </a:ln>
                <a:latin typeface="Century Gothic" panose="020B0502020202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C24A2679-32B7-4C34-81DF-F306DC95AB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51382" y="1219200"/>
              <a:ext cx="1961182" cy="1143000"/>
            </a:xfrm>
            <a:prstGeom prst="rect">
              <a:avLst/>
            </a:prstGeom>
            <a:effectLst/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17F04FD-F9B3-482E-A494-D929F24B2B09}"/>
              </a:ext>
            </a:extLst>
          </p:cNvPr>
          <p:cNvGrpSpPr/>
          <p:nvPr/>
        </p:nvGrpSpPr>
        <p:grpSpPr>
          <a:xfrm>
            <a:off x="382576" y="5964228"/>
            <a:ext cx="7464449" cy="1143000"/>
            <a:chOff x="375142" y="7403082"/>
            <a:chExt cx="7464449" cy="1143000"/>
          </a:xfrm>
          <a:effectLst/>
        </p:grpSpPr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9A12A3AE-1D76-4B50-9EE3-30B22B01F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75142" y="7403082"/>
              <a:ext cx="1713663" cy="1143000"/>
            </a:xfrm>
            <a:prstGeom prst="rect">
              <a:avLst/>
            </a:prstGeom>
            <a:ln>
              <a:noFill/>
            </a:ln>
            <a:effectLst/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75A8ED5-63D7-47B4-A89E-EC83BD764626}"/>
                </a:ext>
              </a:extLst>
            </p:cNvPr>
            <p:cNvSpPr txBox="1"/>
            <p:nvPr/>
          </p:nvSpPr>
          <p:spPr>
            <a:xfrm>
              <a:off x="2353191" y="7559084"/>
              <a:ext cx="548640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ln w="3175">
                    <a:noFill/>
                  </a:ln>
                  <a:latin typeface="Century Gothic" panose="020B0502020202020204" pitchFamily="34" charset="0"/>
                </a:rPr>
                <a:t>1268 Trojan Rd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Cross, SC 29436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Listing No. P144483A ~ </a:t>
              </a:r>
              <a:r>
                <a:rPr lang="en-US" sz="1600" i="0" dirty="0">
                  <a:latin typeface="Century Gothic" panose="020B0502020202020204" pitchFamily="34" charset="0"/>
                </a:rPr>
                <a:t>$300,000</a:t>
              </a:r>
              <a:endParaRPr lang="en-US" sz="1600" dirty="0">
                <a:ln w="3175">
                  <a:noFill/>
                </a:ln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18B8C9A-4466-4F2D-9775-9852E8CA52AE}"/>
              </a:ext>
            </a:extLst>
          </p:cNvPr>
          <p:cNvGrpSpPr/>
          <p:nvPr/>
        </p:nvGrpSpPr>
        <p:grpSpPr>
          <a:xfrm>
            <a:off x="320696" y="4664244"/>
            <a:ext cx="7588209" cy="1143000"/>
            <a:chOff x="320696" y="5288764"/>
            <a:chExt cx="7588209" cy="1143000"/>
          </a:xfrm>
          <a:effectLst/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1B9A6290-F6DD-4447-B6A0-EB3F47A0CC0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195242" y="5288764"/>
              <a:ext cx="1713663" cy="1143000"/>
            </a:xfrm>
            <a:prstGeom prst="rect">
              <a:avLst/>
            </a:prstGeom>
            <a:ln>
              <a:noFill/>
            </a:ln>
            <a:effectLst/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40DCEAB-3083-4844-B9FE-D88FE8C2B074}"/>
                </a:ext>
              </a:extLst>
            </p:cNvPr>
            <p:cNvSpPr txBox="1"/>
            <p:nvPr/>
          </p:nvSpPr>
          <p:spPr>
            <a:xfrm>
              <a:off x="320696" y="5444763"/>
              <a:ext cx="548640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ln w="3175">
                    <a:noFill/>
                  </a:ln>
                  <a:latin typeface="Century Gothic" panose="020B0502020202020204" pitchFamily="34" charset="0"/>
                </a:rPr>
                <a:t>3789 Highway 45  Unit B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Pineville, SC 29468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Listing No. P144457A ~</a:t>
              </a:r>
              <a:r>
                <a:rPr lang="en-US" sz="1600" i="0" dirty="0">
                  <a:latin typeface="Century Gothic" panose="020B0502020202020204" pitchFamily="34" charset="0"/>
                </a:rPr>
                <a:t> $699,000</a:t>
              </a:r>
              <a:endParaRPr lang="en-US" sz="1600" dirty="0">
                <a:ln w="3175">
                  <a:noFill/>
                </a:ln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8242BE4-15FE-4AA3-AB1A-C7BE98442F29}"/>
              </a:ext>
            </a:extLst>
          </p:cNvPr>
          <p:cNvGrpSpPr/>
          <p:nvPr/>
        </p:nvGrpSpPr>
        <p:grpSpPr>
          <a:xfrm>
            <a:off x="620398" y="3364260"/>
            <a:ext cx="6988804" cy="1143000"/>
            <a:chOff x="850787" y="4311142"/>
            <a:chExt cx="6988804" cy="1143000"/>
          </a:xfrm>
          <a:effectLst/>
        </p:grpSpPr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1F4ED707-CFFB-4C9D-A603-83A8779A995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50787" y="4311142"/>
              <a:ext cx="762372" cy="1143000"/>
            </a:xfrm>
            <a:prstGeom prst="rect">
              <a:avLst/>
            </a:prstGeom>
            <a:ln>
              <a:noFill/>
            </a:ln>
            <a:effectLst/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0BC78A8-2699-43A5-BE50-97EEF0E9C4D4}"/>
                </a:ext>
              </a:extLst>
            </p:cNvPr>
            <p:cNvSpPr txBox="1"/>
            <p:nvPr/>
          </p:nvSpPr>
          <p:spPr>
            <a:xfrm>
              <a:off x="2353191" y="4467142"/>
              <a:ext cx="548640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ln w="3175">
                    <a:noFill/>
                  </a:ln>
                  <a:latin typeface="Century Gothic" panose="020B0502020202020204" pitchFamily="34" charset="0"/>
                </a:rPr>
                <a:t>2720 Cleveland Street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Elloree, SC 29047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Listing No. P143844A ~ </a:t>
              </a:r>
              <a:r>
                <a:rPr lang="en-US" sz="1600" i="0" dirty="0">
                  <a:latin typeface="Century Gothic" panose="020B0502020202020204" pitchFamily="34" charset="0"/>
                </a:rPr>
                <a:t> $140,000</a:t>
              </a:r>
              <a:endParaRPr lang="en-US" sz="1600" dirty="0">
                <a:ln w="3175">
                  <a:noFill/>
                </a:ln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00040D4-6D21-4E9D-86A5-1BC9B90885E0}"/>
              </a:ext>
            </a:extLst>
          </p:cNvPr>
          <p:cNvGrpSpPr/>
          <p:nvPr/>
        </p:nvGrpSpPr>
        <p:grpSpPr>
          <a:xfrm>
            <a:off x="320696" y="2064276"/>
            <a:ext cx="7588209" cy="1143000"/>
            <a:chOff x="320696" y="2415782"/>
            <a:chExt cx="7588209" cy="1143000"/>
          </a:xfrm>
          <a:effectLst/>
        </p:grpSpPr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E6943FD8-F7AA-42E6-8A19-B96C966263F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876905" y="2415782"/>
              <a:ext cx="2032000" cy="1143000"/>
            </a:xfrm>
            <a:prstGeom prst="rect">
              <a:avLst/>
            </a:prstGeom>
            <a:ln>
              <a:noFill/>
            </a:ln>
            <a:effectLst/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056A090-7838-48C1-9D6C-8D41D6A61D03}"/>
                </a:ext>
              </a:extLst>
            </p:cNvPr>
            <p:cNvSpPr txBox="1"/>
            <p:nvPr/>
          </p:nvSpPr>
          <p:spPr>
            <a:xfrm>
              <a:off x="320696" y="2571783"/>
              <a:ext cx="548640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ln w="3175">
                    <a:noFill/>
                  </a:ln>
                  <a:latin typeface="Century Gothic" panose="020B0502020202020204" pitchFamily="34" charset="0"/>
                </a:rPr>
                <a:t>2726 Cleveland St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Elloree, SC 29047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Listing No. P141257A ~ </a:t>
              </a:r>
              <a:r>
                <a:rPr lang="en-US" sz="1600" i="0" dirty="0">
                  <a:latin typeface="Century Gothic" panose="020B0502020202020204" pitchFamily="34" charset="0"/>
                </a:rPr>
                <a:t>$119,000</a:t>
              </a:r>
              <a:endParaRPr lang="en-US" sz="1600" dirty="0">
                <a:ln w="3175">
                  <a:noFill/>
                </a:ln>
                <a:latin typeface="Century Gothic" panose="020B0502020202020204" pitchFamily="34" charset="0"/>
              </a:endParaRP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CB76D327-B177-4C9D-87A1-0ACF4B6E6114}"/>
              </a:ext>
            </a:extLst>
          </p:cNvPr>
          <p:cNvSpPr/>
          <p:nvPr/>
        </p:nvSpPr>
        <p:spPr>
          <a:xfrm>
            <a:off x="301871" y="8385132"/>
            <a:ext cx="76258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Century Gothic" panose="020B0502020202020204" pitchFamily="34" charset="0"/>
              </a:rPr>
              <a:t>For more info on each of these opportunities, please click here: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  <a:hlinkClick r:id="rId10"/>
              </a:rPr>
              <a:t>https://navicamls.net/displays/?n=256&amp;i=1384677&amp;k=W2ILQAU25S9G</a:t>
            </a:r>
            <a:r>
              <a:rPr lang="en-US" sz="1200" dirty="0">
                <a:latin typeface="Century Gothic" panose="020B0502020202020204" pitchFamily="34" charset="0"/>
              </a:rPr>
              <a:t> 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E0A9166-470A-437C-806F-A1ACFBD0D510}"/>
              </a:ext>
            </a:extLst>
          </p:cNvPr>
          <p:cNvCxnSpPr>
            <a:cxnSpLocks/>
          </p:cNvCxnSpPr>
          <p:nvPr/>
        </p:nvCxnSpPr>
        <p:spPr>
          <a:xfrm>
            <a:off x="228600" y="1985784"/>
            <a:ext cx="77724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B5CA1DC-AD22-4D21-A516-98E594F0F8E7}"/>
              </a:ext>
            </a:extLst>
          </p:cNvPr>
          <p:cNvCxnSpPr>
            <a:cxnSpLocks/>
          </p:cNvCxnSpPr>
          <p:nvPr/>
        </p:nvCxnSpPr>
        <p:spPr>
          <a:xfrm>
            <a:off x="228600" y="3285768"/>
            <a:ext cx="77724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33DBF3C-620B-4D1E-A5B7-F76AEA23B670}"/>
              </a:ext>
            </a:extLst>
          </p:cNvPr>
          <p:cNvCxnSpPr>
            <a:cxnSpLocks/>
          </p:cNvCxnSpPr>
          <p:nvPr/>
        </p:nvCxnSpPr>
        <p:spPr>
          <a:xfrm>
            <a:off x="228600" y="4585752"/>
            <a:ext cx="77724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BCE43A4-6B60-40A1-BA2B-A63A24BC1F92}"/>
              </a:ext>
            </a:extLst>
          </p:cNvPr>
          <p:cNvCxnSpPr>
            <a:cxnSpLocks/>
          </p:cNvCxnSpPr>
          <p:nvPr/>
        </p:nvCxnSpPr>
        <p:spPr>
          <a:xfrm>
            <a:off x="228600" y="5885736"/>
            <a:ext cx="77724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1A54BCF-9283-4B09-9AD7-7574B2DD4548}"/>
              </a:ext>
            </a:extLst>
          </p:cNvPr>
          <p:cNvGrpSpPr/>
          <p:nvPr/>
        </p:nvGrpSpPr>
        <p:grpSpPr>
          <a:xfrm>
            <a:off x="320696" y="7264212"/>
            <a:ext cx="7588209" cy="963935"/>
            <a:chOff x="320696" y="5378296"/>
            <a:chExt cx="7588209" cy="963935"/>
          </a:xfrm>
          <a:effectLst/>
        </p:grpSpPr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0A416E77-079A-4FCE-907C-E4A926E2E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195242" y="5378296"/>
              <a:ext cx="1713663" cy="963935"/>
            </a:xfrm>
            <a:prstGeom prst="rect">
              <a:avLst/>
            </a:prstGeom>
            <a:ln>
              <a:noFill/>
            </a:ln>
            <a:effectLst/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97B1171-FF42-4104-BC37-F07CD8C54A16}"/>
                </a:ext>
              </a:extLst>
            </p:cNvPr>
            <p:cNvSpPr txBox="1"/>
            <p:nvPr/>
          </p:nvSpPr>
          <p:spPr>
            <a:xfrm>
              <a:off x="320696" y="5444763"/>
              <a:ext cx="548640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ln w="3175">
                    <a:noFill/>
                  </a:ln>
                  <a:latin typeface="Century Gothic" panose="020B0502020202020204" pitchFamily="34" charset="0"/>
                </a:rPr>
                <a:t>6420 Old Number Six Hwy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Elloree, SC 29047</a:t>
              </a:r>
            </a:p>
            <a:p>
              <a:pPr algn="ctr"/>
              <a:r>
                <a:rPr lang="en-US" sz="1600" dirty="0">
                  <a:ln w="3175">
                    <a:noFill/>
                  </a:ln>
                  <a:latin typeface="Century Gothic" panose="020B0502020202020204" pitchFamily="34" charset="0"/>
                </a:rPr>
                <a:t>Listing No. P144145A ~</a:t>
              </a:r>
              <a:r>
                <a:rPr lang="en-US" sz="1600" i="0" dirty="0">
                  <a:latin typeface="Century Gothic" panose="020B0502020202020204" pitchFamily="34" charset="0"/>
                </a:rPr>
                <a:t> $220,000</a:t>
              </a:r>
              <a:endParaRPr lang="en-US" sz="1600" dirty="0">
                <a:ln w="3175">
                  <a:noFill/>
                </a:ln>
                <a:latin typeface="Century Gothic" panose="020B0502020202020204" pitchFamily="34" charset="0"/>
              </a:endParaRPr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6F820F3-9177-4F0B-8310-001D03219E31}"/>
              </a:ext>
            </a:extLst>
          </p:cNvPr>
          <p:cNvCxnSpPr>
            <a:cxnSpLocks/>
          </p:cNvCxnSpPr>
          <p:nvPr/>
        </p:nvCxnSpPr>
        <p:spPr>
          <a:xfrm>
            <a:off x="228600" y="7185720"/>
            <a:ext cx="77724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218A696-62BC-4DE5-9A3F-D6667FD226CD}"/>
              </a:ext>
            </a:extLst>
          </p:cNvPr>
          <p:cNvCxnSpPr>
            <a:cxnSpLocks/>
          </p:cNvCxnSpPr>
          <p:nvPr/>
        </p:nvCxnSpPr>
        <p:spPr>
          <a:xfrm>
            <a:off x="228600" y="8306639"/>
            <a:ext cx="77724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1942</TotalTime>
  <Words>150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Lake Business Opportunities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79</cp:revision>
  <dcterms:created xsi:type="dcterms:W3CDTF">2006-08-16T00:00:00Z</dcterms:created>
  <dcterms:modified xsi:type="dcterms:W3CDTF">2020-09-08T18:07:47Z</dcterms:modified>
</cp:coreProperties>
</file>