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50AD7B-BE16-4246-8BEF-53D229073018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AAC2BA-55E3-4E56-9267-C39B58F59F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95400"/>
            <a:ext cx="4370545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45" y="1295400"/>
            <a:ext cx="4427362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90" y="4319897"/>
            <a:ext cx="4060510" cy="2453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6136" y="3666253"/>
            <a:ext cx="313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800 Heyward Cove-$369,500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MLS#16017787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66625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808 Heyward- $350,000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MLS#16016211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6503" y="6198184"/>
            <a:ext cx="340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841 Affirmation Blvd- $350,000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MLS #16015994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228599"/>
            <a:ext cx="879790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Agent Open House in Lawton Harbor. </a:t>
            </a:r>
          </a:p>
          <a:p>
            <a:pPr algn="ctr"/>
            <a:r>
              <a:rPr lang="en-US" sz="3200" dirty="0" smtClean="0"/>
              <a:t>Three great homes!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589583"/>
            <a:ext cx="2035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Thursday,</a:t>
            </a:r>
          </a:p>
          <a:p>
            <a:pPr algn="ctr"/>
            <a:r>
              <a:rPr lang="en-US" sz="2800" dirty="0" smtClean="0"/>
              <a:t>July 14 from 11:30AM-1:00PM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6626" y="5005081"/>
            <a:ext cx="179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 Lunch served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2945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40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Paper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ERAChs</dc:creator>
  <cp:lastModifiedBy>ERAChs</cp:lastModifiedBy>
  <cp:revision>6</cp:revision>
  <cp:lastPrinted>2016-07-13T15:26:22Z</cp:lastPrinted>
  <dcterms:created xsi:type="dcterms:W3CDTF">2016-07-13T14:52:00Z</dcterms:created>
  <dcterms:modified xsi:type="dcterms:W3CDTF">2016-07-13T15:30:45Z</dcterms:modified>
</cp:coreProperties>
</file>