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0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9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7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1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51AD-A375-4817-BE6A-45CA18B7024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6A3D-129F-478E-A842-9B47F4BA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5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56" y="2463103"/>
            <a:ext cx="7436485" cy="1595906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The Club at Legend Oaks Open Houses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sz="1800" dirty="0">
                <a:latin typeface="Gill Sans MT" panose="020B0502020104020203" pitchFamily="34" charset="0"/>
              </a:rPr>
              <a:t>Thursday, </a:t>
            </a:r>
            <a:r>
              <a:rPr lang="en-US" sz="1800">
                <a:latin typeface="Gill Sans MT" panose="020B0502020104020203" pitchFamily="34" charset="0"/>
              </a:rPr>
              <a:t>June 8</a:t>
            </a:r>
            <a:r>
              <a:rPr lang="en-US" sz="1800" baseline="30000">
                <a:latin typeface="Gill Sans MT" panose="020B0502020104020203" pitchFamily="34" charset="0"/>
              </a:rPr>
              <a:t>th</a:t>
            </a:r>
            <a:r>
              <a:rPr lang="en-US" sz="1800" baseline="30000" dirty="0">
                <a:latin typeface="Gill Sans MT" panose="020B0502020104020203" pitchFamily="34" charset="0"/>
              </a:rPr>
              <a:t>,</a:t>
            </a:r>
            <a:r>
              <a:rPr lang="en-US" sz="1800" dirty="0">
                <a:latin typeface="Gill Sans MT" panose="020B0502020104020203" pitchFamily="34" charset="0"/>
              </a:rPr>
              <a:t> from 11-1</a:t>
            </a:r>
            <a:br>
              <a:rPr lang="en-US" sz="1800" dirty="0">
                <a:latin typeface="Gill Sans MT" panose="020B0502020104020203" pitchFamily="34" charset="0"/>
              </a:rPr>
            </a:br>
            <a:r>
              <a:rPr lang="en-US" sz="1800" dirty="0">
                <a:latin typeface="Gill Sans MT" panose="020B0502020104020203" pitchFamily="34" charset="0"/>
              </a:rPr>
              <a:t>~ Light lunch will be served ~</a:t>
            </a:r>
            <a:br>
              <a:rPr lang="en-US" sz="1800" dirty="0">
                <a:latin typeface="Gill Sans MT" panose="020B0502020104020203" pitchFamily="34" charset="0"/>
              </a:rPr>
            </a:br>
            <a:r>
              <a:rPr lang="en-US" sz="1800" i="1" dirty="0">
                <a:latin typeface="Gill Sans MT" panose="020B0502020104020203" pitchFamily="34" charset="0"/>
              </a:rPr>
              <a:t>Drawing for 2 $25 gift cards</a:t>
            </a:r>
            <a:endParaRPr lang="en-US" i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83" y="0"/>
            <a:ext cx="3716430" cy="2463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73355" y="8282145"/>
            <a:ext cx="34998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ill Sans MT" panose="020B0502020104020203" pitchFamily="34" charset="0"/>
              </a:rPr>
              <a:t>156 Silver Cypress Circle</a:t>
            </a:r>
          </a:p>
          <a:p>
            <a:pPr algn="ctr"/>
            <a:r>
              <a:rPr lang="en-US" sz="1600" dirty="0">
                <a:latin typeface="Gill Sans MT" panose="020B0502020104020203" pitchFamily="34" charset="0"/>
              </a:rPr>
              <a:t>MLS# 17012708 | $439,000</a:t>
            </a:r>
          </a:p>
          <a:p>
            <a:pPr algn="ctr"/>
            <a:endParaRPr lang="en-US" sz="1600" dirty="0">
              <a:latin typeface="Gill Sans MT" panose="020B0502020104020203" pitchFamily="34" charset="0"/>
            </a:endParaRPr>
          </a:p>
          <a:p>
            <a:pPr algn="ctr"/>
            <a:r>
              <a:rPr lang="de-DE" sz="1400" dirty="0">
                <a:latin typeface="Gill Sans MT" panose="020B0502020104020203" pitchFamily="34" charset="0"/>
              </a:rPr>
              <a:t>Laurie Loparo</a:t>
            </a:r>
          </a:p>
          <a:p>
            <a:pPr algn="ctr"/>
            <a:r>
              <a:rPr lang="de-DE" sz="1400" dirty="0">
                <a:latin typeface="Gill Sans MT" panose="020B0502020104020203" pitchFamily="34" charset="0"/>
              </a:rPr>
              <a:t>843-442-1290</a:t>
            </a:r>
          </a:p>
          <a:p>
            <a:pPr algn="ctr"/>
            <a:r>
              <a:rPr lang="de-DE" sz="1400" dirty="0">
                <a:latin typeface="Gill Sans MT" panose="020B0502020104020203" pitchFamily="34" charset="0"/>
              </a:rPr>
              <a:t>laurieloparo@gmail.com</a:t>
            </a:r>
          </a:p>
          <a:p>
            <a:pPr algn="ctr"/>
            <a:r>
              <a:rPr lang="de-DE" sz="1600" dirty="0">
                <a:latin typeface="Gill Sans MT" panose="020B0502020104020203" pitchFamily="34" charset="0"/>
              </a:rPr>
              <a:t>Golden Bear Realty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r="6891"/>
          <a:stretch/>
        </p:blipFill>
        <p:spPr>
          <a:xfrm>
            <a:off x="173354" y="4205210"/>
            <a:ext cx="3499859" cy="2321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109983" y="8289840"/>
            <a:ext cx="34998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ill Sans MT" panose="020B0502020104020203" pitchFamily="34" charset="0"/>
              </a:rPr>
              <a:t>101 Heart Pine Circle</a:t>
            </a:r>
          </a:p>
          <a:p>
            <a:pPr algn="ctr"/>
            <a:r>
              <a:rPr lang="en-US" sz="1600" dirty="0">
                <a:latin typeface="Gill Sans MT" panose="020B0502020104020203" pitchFamily="34" charset="0"/>
              </a:rPr>
              <a:t>MLS# 17012290 | $320,000</a:t>
            </a:r>
          </a:p>
          <a:p>
            <a:pPr algn="ctr"/>
            <a:endParaRPr lang="en-US" sz="1600" dirty="0">
              <a:latin typeface="Gill Sans MT" panose="020B0502020104020203" pitchFamily="34" charset="0"/>
            </a:endParaRP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Jim Hamilton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843-270-4337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jim@prattandco.com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RE/MAX Pro Realty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b="6849"/>
          <a:stretch/>
        </p:blipFill>
        <p:spPr>
          <a:xfrm>
            <a:off x="4109983" y="4205210"/>
            <a:ext cx="3499857" cy="2321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98" y="7022143"/>
            <a:ext cx="1523886" cy="1015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2" y="7022143"/>
            <a:ext cx="1521769" cy="1015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5648"/>
          <a:stretch/>
        </p:blipFill>
        <p:spPr>
          <a:xfrm>
            <a:off x="6082792" y="7022142"/>
            <a:ext cx="1527048" cy="1015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5648"/>
          <a:stretch/>
        </p:blipFill>
        <p:spPr>
          <a:xfrm>
            <a:off x="4109983" y="7022142"/>
            <a:ext cx="1527048" cy="1015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09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</vt:lpstr>
      <vt:lpstr>Office Theme</vt:lpstr>
      <vt:lpstr>The Club at Legend Oaks Open Houses Thursday, June 8th, from 11-1 ~ Light lunch will be served ~ Drawing for 2 $25 gift cards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at The Ponds Thursday, Nov 10, from 11:30-1 ~ Lunch will be served ~ Several gift cards will be given out for touring the homes</dc:title>
  <dc:creator>A. Thomas Price</dc:creator>
  <cp:lastModifiedBy>A. Thomas Price</cp:lastModifiedBy>
  <cp:revision>11</cp:revision>
  <dcterms:created xsi:type="dcterms:W3CDTF">2016-11-08T14:34:09Z</dcterms:created>
  <dcterms:modified xsi:type="dcterms:W3CDTF">2017-06-07T14:55:01Z</dcterms:modified>
</cp:coreProperties>
</file>